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2.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3672" r:id="rId21"/>
    <p:sldMasterId id="2147483798" r:id="rId22"/>
    <p:sldMasterId id="2147483832" r:id="rId23"/>
  </p:sldMasterIdLst>
  <p:notesMasterIdLst>
    <p:notesMasterId r:id="rId64"/>
  </p:notesMasterIdLst>
  <p:sldIdLst>
    <p:sldId id="933" r:id="rId24"/>
    <p:sldId id="4290" r:id="rId25"/>
    <p:sldId id="3808" r:id="rId26"/>
    <p:sldId id="4366" r:id="rId27"/>
    <p:sldId id="3942" r:id="rId28"/>
    <p:sldId id="4367" r:id="rId29"/>
    <p:sldId id="3966" r:id="rId30"/>
    <p:sldId id="3950" r:id="rId31"/>
    <p:sldId id="934" r:id="rId32"/>
    <p:sldId id="4364" r:id="rId33"/>
    <p:sldId id="4336" r:id="rId34"/>
    <p:sldId id="971" r:id="rId35"/>
    <p:sldId id="621" r:id="rId36"/>
    <p:sldId id="622" r:id="rId37"/>
    <p:sldId id="4337" r:id="rId38"/>
    <p:sldId id="972" r:id="rId39"/>
    <p:sldId id="973" r:id="rId40"/>
    <p:sldId id="974" r:id="rId41"/>
    <p:sldId id="975" r:id="rId42"/>
    <p:sldId id="976" r:id="rId43"/>
    <p:sldId id="946" r:id="rId44"/>
    <p:sldId id="947" r:id="rId45"/>
    <p:sldId id="948" r:id="rId46"/>
    <p:sldId id="4368" r:id="rId47"/>
    <p:sldId id="4369" r:id="rId48"/>
    <p:sldId id="531" r:id="rId49"/>
    <p:sldId id="964" r:id="rId50"/>
    <p:sldId id="661" r:id="rId51"/>
    <p:sldId id="4334" r:id="rId52"/>
    <p:sldId id="4370" r:id="rId53"/>
    <p:sldId id="935" r:id="rId54"/>
    <p:sldId id="938" r:id="rId55"/>
    <p:sldId id="939" r:id="rId56"/>
    <p:sldId id="940" r:id="rId57"/>
    <p:sldId id="941" r:id="rId58"/>
    <p:sldId id="943" r:id="rId59"/>
    <p:sldId id="955" r:id="rId60"/>
    <p:sldId id="956" r:id="rId61"/>
    <p:sldId id="3919" r:id="rId62"/>
    <p:sldId id="4365"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F6C720-FB94-7D2E-4DC0-3B37DCFBE300}" v="20" dt="2025-07-25T17:07:22.5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9774" autoAdjust="0"/>
  </p:normalViewPr>
  <p:slideViewPr>
    <p:cSldViewPr snapToGrid="0">
      <p:cViewPr varScale="1">
        <p:scale>
          <a:sx n="68" d="100"/>
          <a:sy n="68" d="100"/>
        </p:scale>
        <p:origin x="103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2.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38.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slideMaster" Target="slideMasters/slideMaster3.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customXml" Target="../customXml/item8.xml"/><Relationship Id="rId51" Type="http://schemas.openxmlformats.org/officeDocument/2006/relationships/slide" Target="slides/slide2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theme" Target="theme/theme1.xml"/><Relationship Id="rId20" Type="http://schemas.openxmlformats.org/officeDocument/2006/relationships/slideMaster" Target="slideMasters/slideMaster1.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Master" Target="slideMasters/slideMaster4.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customXml" Target="../customXml/item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Sloane Pepper" userId="c429d1e6-65b1-4fd9-a144-7a0d25e6eb2e" providerId="ADAL" clId="{6687598A-4B1D-4076-9B0A-3E486697F027}"/>
    <pc:docChg chg="addSld delSld modSld">
      <pc:chgData name="Shannon Sloane Pepper" userId="c429d1e6-65b1-4fd9-a144-7a0d25e6eb2e" providerId="ADAL" clId="{6687598A-4B1D-4076-9B0A-3E486697F027}" dt="2025-07-23T22:56:08.264" v="187"/>
      <pc:docMkLst>
        <pc:docMk/>
      </pc:docMkLst>
      <pc:sldChg chg="add modTransition">
        <pc:chgData name="Shannon Sloane Pepper" userId="c429d1e6-65b1-4fd9-a144-7a0d25e6eb2e" providerId="ADAL" clId="{6687598A-4B1D-4076-9B0A-3E486697F027}" dt="2025-07-23T22:56:08.218" v="173"/>
        <pc:sldMkLst>
          <pc:docMk/>
          <pc:sldMk cId="0" sldId="531"/>
        </pc:sldMkLst>
      </pc:sldChg>
      <pc:sldChg chg="del">
        <pc:chgData name="Shannon Sloane Pepper" userId="c429d1e6-65b1-4fd9-a144-7a0d25e6eb2e" providerId="ADAL" clId="{6687598A-4B1D-4076-9B0A-3E486697F027}" dt="2025-07-22T23:09:29.896" v="20" actId="2696"/>
        <pc:sldMkLst>
          <pc:docMk/>
          <pc:sldMk cId="606335297" sldId="611"/>
        </pc:sldMkLst>
      </pc:sldChg>
      <pc:sldChg chg="add modTransition">
        <pc:chgData name="Shannon Sloane Pepper" userId="c429d1e6-65b1-4fd9-a144-7a0d25e6eb2e" providerId="ADAL" clId="{6687598A-4B1D-4076-9B0A-3E486697F027}" dt="2025-07-23T22:56:08.215" v="160"/>
        <pc:sldMkLst>
          <pc:docMk/>
          <pc:sldMk cId="2280757731" sldId="621"/>
        </pc:sldMkLst>
      </pc:sldChg>
      <pc:sldChg chg="add modTransition">
        <pc:chgData name="Shannon Sloane Pepper" userId="c429d1e6-65b1-4fd9-a144-7a0d25e6eb2e" providerId="ADAL" clId="{6687598A-4B1D-4076-9B0A-3E486697F027}" dt="2025-07-23T22:56:08.216" v="161"/>
        <pc:sldMkLst>
          <pc:docMk/>
          <pc:sldMk cId="1212300015" sldId="622"/>
        </pc:sldMkLst>
      </pc:sldChg>
      <pc:sldChg chg="add modTransition">
        <pc:chgData name="Shannon Sloane Pepper" userId="c429d1e6-65b1-4fd9-a144-7a0d25e6eb2e" providerId="ADAL" clId="{6687598A-4B1D-4076-9B0A-3E486697F027}" dt="2025-07-23T22:56:08.218" v="175"/>
        <pc:sldMkLst>
          <pc:docMk/>
          <pc:sldMk cId="1115745469" sldId="661"/>
        </pc:sldMkLst>
      </pc:sldChg>
      <pc:sldChg chg="modTransition">
        <pc:chgData name="Shannon Sloane Pepper" userId="c429d1e6-65b1-4fd9-a144-7a0d25e6eb2e" providerId="ADAL" clId="{6687598A-4B1D-4076-9B0A-3E486697F027}" dt="2025-07-23T22:56:08.212" v="148"/>
        <pc:sldMkLst>
          <pc:docMk/>
          <pc:sldMk cId="1244011450" sldId="933"/>
        </pc:sldMkLst>
      </pc:sldChg>
      <pc:sldChg chg="modTransition">
        <pc:chgData name="Shannon Sloane Pepper" userId="c429d1e6-65b1-4fd9-a144-7a0d25e6eb2e" providerId="ADAL" clId="{6687598A-4B1D-4076-9B0A-3E486697F027}" dt="2025-07-23T22:56:08.215" v="156"/>
        <pc:sldMkLst>
          <pc:docMk/>
          <pc:sldMk cId="2338259808" sldId="934"/>
        </pc:sldMkLst>
      </pc:sldChg>
      <pc:sldChg chg="add modTransition">
        <pc:chgData name="Shannon Sloane Pepper" userId="c429d1e6-65b1-4fd9-a144-7a0d25e6eb2e" providerId="ADAL" clId="{6687598A-4B1D-4076-9B0A-3E486697F027}" dt="2025-07-23T22:56:08.219" v="178"/>
        <pc:sldMkLst>
          <pc:docMk/>
          <pc:sldMk cId="3181124275" sldId="935"/>
        </pc:sldMkLst>
      </pc:sldChg>
      <pc:sldChg chg="add modTransition">
        <pc:chgData name="Shannon Sloane Pepper" userId="c429d1e6-65b1-4fd9-a144-7a0d25e6eb2e" providerId="ADAL" clId="{6687598A-4B1D-4076-9B0A-3E486697F027}" dt="2025-07-23T22:56:08.219" v="179"/>
        <pc:sldMkLst>
          <pc:docMk/>
          <pc:sldMk cId="3796171769" sldId="938"/>
        </pc:sldMkLst>
      </pc:sldChg>
      <pc:sldChg chg="add modTransition">
        <pc:chgData name="Shannon Sloane Pepper" userId="c429d1e6-65b1-4fd9-a144-7a0d25e6eb2e" providerId="ADAL" clId="{6687598A-4B1D-4076-9B0A-3E486697F027}" dt="2025-07-23T22:56:08.219" v="180"/>
        <pc:sldMkLst>
          <pc:docMk/>
          <pc:sldMk cId="2284153720" sldId="939"/>
        </pc:sldMkLst>
      </pc:sldChg>
      <pc:sldChg chg="add modTransition">
        <pc:chgData name="Shannon Sloane Pepper" userId="c429d1e6-65b1-4fd9-a144-7a0d25e6eb2e" providerId="ADAL" clId="{6687598A-4B1D-4076-9B0A-3E486697F027}" dt="2025-07-23T22:56:08.219" v="181"/>
        <pc:sldMkLst>
          <pc:docMk/>
          <pc:sldMk cId="228161238" sldId="940"/>
        </pc:sldMkLst>
      </pc:sldChg>
      <pc:sldChg chg="add modTransition">
        <pc:chgData name="Shannon Sloane Pepper" userId="c429d1e6-65b1-4fd9-a144-7a0d25e6eb2e" providerId="ADAL" clId="{6687598A-4B1D-4076-9B0A-3E486697F027}" dt="2025-07-23T22:56:08.219" v="182"/>
        <pc:sldMkLst>
          <pc:docMk/>
          <pc:sldMk cId="4250048382" sldId="941"/>
        </pc:sldMkLst>
      </pc:sldChg>
      <pc:sldChg chg="add modTransition">
        <pc:chgData name="Shannon Sloane Pepper" userId="c429d1e6-65b1-4fd9-a144-7a0d25e6eb2e" providerId="ADAL" clId="{6687598A-4B1D-4076-9B0A-3E486697F027}" dt="2025-07-23T22:56:08.219" v="183"/>
        <pc:sldMkLst>
          <pc:docMk/>
          <pc:sldMk cId="1246862617" sldId="943"/>
        </pc:sldMkLst>
      </pc:sldChg>
      <pc:sldChg chg="add modTransition">
        <pc:chgData name="Shannon Sloane Pepper" userId="c429d1e6-65b1-4fd9-a144-7a0d25e6eb2e" providerId="ADAL" clId="{6687598A-4B1D-4076-9B0A-3E486697F027}" dt="2025-07-23T22:56:08.217" v="168"/>
        <pc:sldMkLst>
          <pc:docMk/>
          <pc:sldMk cId="1897622945" sldId="946"/>
        </pc:sldMkLst>
      </pc:sldChg>
      <pc:sldChg chg="add modTransition">
        <pc:chgData name="Shannon Sloane Pepper" userId="c429d1e6-65b1-4fd9-a144-7a0d25e6eb2e" providerId="ADAL" clId="{6687598A-4B1D-4076-9B0A-3E486697F027}" dt="2025-07-23T22:56:08.217" v="169"/>
        <pc:sldMkLst>
          <pc:docMk/>
          <pc:sldMk cId="272799499" sldId="947"/>
        </pc:sldMkLst>
      </pc:sldChg>
      <pc:sldChg chg="add modTransition">
        <pc:chgData name="Shannon Sloane Pepper" userId="c429d1e6-65b1-4fd9-a144-7a0d25e6eb2e" providerId="ADAL" clId="{6687598A-4B1D-4076-9B0A-3E486697F027}" dt="2025-07-23T22:56:08.217" v="170"/>
        <pc:sldMkLst>
          <pc:docMk/>
          <pc:sldMk cId="1357283507" sldId="948"/>
        </pc:sldMkLst>
      </pc:sldChg>
      <pc:sldChg chg="add modTransition">
        <pc:chgData name="Shannon Sloane Pepper" userId="c429d1e6-65b1-4fd9-a144-7a0d25e6eb2e" providerId="ADAL" clId="{6687598A-4B1D-4076-9B0A-3E486697F027}" dt="2025-07-23T22:56:08.223" v="184"/>
        <pc:sldMkLst>
          <pc:docMk/>
          <pc:sldMk cId="1090706402" sldId="955"/>
        </pc:sldMkLst>
      </pc:sldChg>
      <pc:sldChg chg="add modTransition">
        <pc:chgData name="Shannon Sloane Pepper" userId="c429d1e6-65b1-4fd9-a144-7a0d25e6eb2e" providerId="ADAL" clId="{6687598A-4B1D-4076-9B0A-3E486697F027}" dt="2025-07-23T22:56:08.263" v="185"/>
        <pc:sldMkLst>
          <pc:docMk/>
          <pc:sldMk cId="671571914" sldId="956"/>
        </pc:sldMkLst>
      </pc:sldChg>
      <pc:sldChg chg="add modTransition">
        <pc:chgData name="Shannon Sloane Pepper" userId="c429d1e6-65b1-4fd9-a144-7a0d25e6eb2e" providerId="ADAL" clId="{6687598A-4B1D-4076-9B0A-3E486697F027}" dt="2025-07-23T22:56:08.218" v="174"/>
        <pc:sldMkLst>
          <pc:docMk/>
          <pc:sldMk cId="2727650203" sldId="964"/>
        </pc:sldMkLst>
      </pc:sldChg>
      <pc:sldChg chg="add modTransition">
        <pc:chgData name="Shannon Sloane Pepper" userId="c429d1e6-65b1-4fd9-a144-7a0d25e6eb2e" providerId="ADAL" clId="{6687598A-4B1D-4076-9B0A-3E486697F027}" dt="2025-07-23T22:56:08.215" v="159"/>
        <pc:sldMkLst>
          <pc:docMk/>
          <pc:sldMk cId="2648036811" sldId="971"/>
        </pc:sldMkLst>
      </pc:sldChg>
      <pc:sldChg chg="add modTransition">
        <pc:chgData name="Shannon Sloane Pepper" userId="c429d1e6-65b1-4fd9-a144-7a0d25e6eb2e" providerId="ADAL" clId="{6687598A-4B1D-4076-9B0A-3E486697F027}" dt="2025-07-23T22:56:08.216" v="163"/>
        <pc:sldMkLst>
          <pc:docMk/>
          <pc:sldMk cId="1370679327" sldId="972"/>
        </pc:sldMkLst>
      </pc:sldChg>
      <pc:sldChg chg="add modTransition">
        <pc:chgData name="Shannon Sloane Pepper" userId="c429d1e6-65b1-4fd9-a144-7a0d25e6eb2e" providerId="ADAL" clId="{6687598A-4B1D-4076-9B0A-3E486697F027}" dt="2025-07-23T22:56:08.216" v="164"/>
        <pc:sldMkLst>
          <pc:docMk/>
          <pc:sldMk cId="1724379528" sldId="973"/>
        </pc:sldMkLst>
      </pc:sldChg>
      <pc:sldChg chg="add modTransition">
        <pc:chgData name="Shannon Sloane Pepper" userId="c429d1e6-65b1-4fd9-a144-7a0d25e6eb2e" providerId="ADAL" clId="{6687598A-4B1D-4076-9B0A-3E486697F027}" dt="2025-07-23T22:56:08.216" v="165"/>
        <pc:sldMkLst>
          <pc:docMk/>
          <pc:sldMk cId="427885529" sldId="974"/>
        </pc:sldMkLst>
      </pc:sldChg>
      <pc:sldChg chg="add modTransition">
        <pc:chgData name="Shannon Sloane Pepper" userId="c429d1e6-65b1-4fd9-a144-7a0d25e6eb2e" providerId="ADAL" clId="{6687598A-4B1D-4076-9B0A-3E486697F027}" dt="2025-07-23T22:56:08.217" v="166"/>
        <pc:sldMkLst>
          <pc:docMk/>
          <pc:sldMk cId="1677100391" sldId="975"/>
        </pc:sldMkLst>
      </pc:sldChg>
      <pc:sldChg chg="add modTransition">
        <pc:chgData name="Shannon Sloane Pepper" userId="c429d1e6-65b1-4fd9-a144-7a0d25e6eb2e" providerId="ADAL" clId="{6687598A-4B1D-4076-9B0A-3E486697F027}" dt="2025-07-23T22:56:08.217" v="167"/>
        <pc:sldMkLst>
          <pc:docMk/>
          <pc:sldMk cId="1597531071" sldId="976"/>
        </pc:sldMkLst>
      </pc:sldChg>
      <pc:sldChg chg="modTransition">
        <pc:chgData name="Shannon Sloane Pepper" userId="c429d1e6-65b1-4fd9-a144-7a0d25e6eb2e" providerId="ADAL" clId="{6687598A-4B1D-4076-9B0A-3E486697F027}" dt="2025-07-23T22:56:08.213" v="150"/>
        <pc:sldMkLst>
          <pc:docMk/>
          <pc:sldMk cId="3719235757" sldId="3808"/>
        </pc:sldMkLst>
      </pc:sldChg>
      <pc:sldChg chg="modTransition">
        <pc:chgData name="Shannon Sloane Pepper" userId="c429d1e6-65b1-4fd9-a144-7a0d25e6eb2e" providerId="ADAL" clId="{6687598A-4B1D-4076-9B0A-3E486697F027}" dt="2025-07-23T22:56:08.263" v="186"/>
        <pc:sldMkLst>
          <pc:docMk/>
          <pc:sldMk cId="1085594851" sldId="3919"/>
        </pc:sldMkLst>
      </pc:sldChg>
      <pc:sldChg chg="modTransition">
        <pc:chgData name="Shannon Sloane Pepper" userId="c429d1e6-65b1-4fd9-a144-7a0d25e6eb2e" providerId="ADAL" clId="{6687598A-4B1D-4076-9B0A-3E486697F027}" dt="2025-07-23T22:56:08.213" v="152"/>
        <pc:sldMkLst>
          <pc:docMk/>
          <pc:sldMk cId="1588467330" sldId="3942"/>
        </pc:sldMkLst>
      </pc:sldChg>
      <pc:sldChg chg="modTransition">
        <pc:chgData name="Shannon Sloane Pepper" userId="c429d1e6-65b1-4fd9-a144-7a0d25e6eb2e" providerId="ADAL" clId="{6687598A-4B1D-4076-9B0A-3E486697F027}" dt="2025-07-23T22:56:08.213" v="155"/>
        <pc:sldMkLst>
          <pc:docMk/>
          <pc:sldMk cId="1113795813" sldId="3950"/>
        </pc:sldMkLst>
      </pc:sldChg>
      <pc:sldChg chg="del">
        <pc:chgData name="Shannon Sloane Pepper" userId="c429d1e6-65b1-4fd9-a144-7a0d25e6eb2e" providerId="ADAL" clId="{6687598A-4B1D-4076-9B0A-3E486697F027}" dt="2025-07-22T23:09:29.802" v="14" actId="2696"/>
        <pc:sldMkLst>
          <pc:docMk/>
          <pc:sldMk cId="4009741236" sldId="3952"/>
        </pc:sldMkLst>
      </pc:sldChg>
      <pc:sldChg chg="modTransition">
        <pc:chgData name="Shannon Sloane Pepper" userId="c429d1e6-65b1-4fd9-a144-7a0d25e6eb2e" providerId="ADAL" clId="{6687598A-4B1D-4076-9B0A-3E486697F027}" dt="2025-07-23T22:56:08.213" v="154"/>
        <pc:sldMkLst>
          <pc:docMk/>
          <pc:sldMk cId="1358850393" sldId="3966"/>
        </pc:sldMkLst>
      </pc:sldChg>
      <pc:sldChg chg="modTransition">
        <pc:chgData name="Shannon Sloane Pepper" userId="c429d1e6-65b1-4fd9-a144-7a0d25e6eb2e" providerId="ADAL" clId="{6687598A-4B1D-4076-9B0A-3E486697F027}" dt="2025-07-23T22:56:08.213" v="149"/>
        <pc:sldMkLst>
          <pc:docMk/>
          <pc:sldMk cId="3975096862" sldId="4290"/>
        </pc:sldMkLst>
      </pc:sldChg>
      <pc:sldChg chg="add modTransition">
        <pc:chgData name="Shannon Sloane Pepper" userId="c429d1e6-65b1-4fd9-a144-7a0d25e6eb2e" providerId="ADAL" clId="{6687598A-4B1D-4076-9B0A-3E486697F027}" dt="2025-07-23T22:56:08.218" v="176"/>
        <pc:sldMkLst>
          <pc:docMk/>
          <pc:sldMk cId="459230857" sldId="4334"/>
        </pc:sldMkLst>
      </pc:sldChg>
      <pc:sldChg chg="modTransition">
        <pc:chgData name="Shannon Sloane Pepper" userId="c429d1e6-65b1-4fd9-a144-7a0d25e6eb2e" providerId="ADAL" clId="{6687598A-4B1D-4076-9B0A-3E486697F027}" dt="2025-07-23T22:56:08.215" v="158"/>
        <pc:sldMkLst>
          <pc:docMk/>
          <pc:sldMk cId="599826283" sldId="4336"/>
        </pc:sldMkLst>
      </pc:sldChg>
      <pc:sldChg chg="add modTransition">
        <pc:chgData name="Shannon Sloane Pepper" userId="c429d1e6-65b1-4fd9-a144-7a0d25e6eb2e" providerId="ADAL" clId="{6687598A-4B1D-4076-9B0A-3E486697F027}" dt="2025-07-23T22:56:08.216" v="162"/>
        <pc:sldMkLst>
          <pc:docMk/>
          <pc:sldMk cId="1459648279" sldId="4337"/>
        </pc:sldMkLst>
      </pc:sldChg>
      <pc:sldChg chg="del">
        <pc:chgData name="Shannon Sloane Pepper" userId="c429d1e6-65b1-4fd9-a144-7a0d25e6eb2e" providerId="ADAL" clId="{6687598A-4B1D-4076-9B0A-3E486697F027}" dt="2025-07-22T23:09:29.549" v="2" actId="2696"/>
        <pc:sldMkLst>
          <pc:docMk/>
          <pc:sldMk cId="494912046" sldId="4339"/>
        </pc:sldMkLst>
      </pc:sldChg>
      <pc:sldChg chg="del">
        <pc:chgData name="Shannon Sloane Pepper" userId="c429d1e6-65b1-4fd9-a144-7a0d25e6eb2e" providerId="ADAL" clId="{6687598A-4B1D-4076-9B0A-3E486697F027}" dt="2025-07-22T23:09:29.557" v="3" actId="2696"/>
        <pc:sldMkLst>
          <pc:docMk/>
          <pc:sldMk cId="3473291335" sldId="4340"/>
        </pc:sldMkLst>
      </pc:sldChg>
      <pc:sldChg chg="del">
        <pc:chgData name="Shannon Sloane Pepper" userId="c429d1e6-65b1-4fd9-a144-7a0d25e6eb2e" providerId="ADAL" clId="{6687598A-4B1D-4076-9B0A-3E486697F027}" dt="2025-07-22T23:09:29.565" v="4" actId="2696"/>
        <pc:sldMkLst>
          <pc:docMk/>
          <pc:sldMk cId="1430694274" sldId="4341"/>
        </pc:sldMkLst>
      </pc:sldChg>
      <pc:sldChg chg="del">
        <pc:chgData name="Shannon Sloane Pepper" userId="c429d1e6-65b1-4fd9-a144-7a0d25e6eb2e" providerId="ADAL" clId="{6687598A-4B1D-4076-9B0A-3E486697F027}" dt="2025-07-22T23:09:29.565" v="5" actId="2696"/>
        <pc:sldMkLst>
          <pc:docMk/>
          <pc:sldMk cId="2671867467" sldId="4342"/>
        </pc:sldMkLst>
      </pc:sldChg>
      <pc:sldChg chg="del">
        <pc:chgData name="Shannon Sloane Pepper" userId="c429d1e6-65b1-4fd9-a144-7a0d25e6eb2e" providerId="ADAL" clId="{6687598A-4B1D-4076-9B0A-3E486697F027}" dt="2025-07-22T23:09:29.581" v="6" actId="2696"/>
        <pc:sldMkLst>
          <pc:docMk/>
          <pc:sldMk cId="2293597375" sldId="4343"/>
        </pc:sldMkLst>
      </pc:sldChg>
      <pc:sldChg chg="del">
        <pc:chgData name="Shannon Sloane Pepper" userId="c429d1e6-65b1-4fd9-a144-7a0d25e6eb2e" providerId="ADAL" clId="{6687598A-4B1D-4076-9B0A-3E486697F027}" dt="2025-07-22T23:09:29.581" v="7" actId="2696"/>
        <pc:sldMkLst>
          <pc:docMk/>
          <pc:sldMk cId="2404291440" sldId="4344"/>
        </pc:sldMkLst>
      </pc:sldChg>
      <pc:sldChg chg="del">
        <pc:chgData name="Shannon Sloane Pepper" userId="c429d1e6-65b1-4fd9-a144-7a0d25e6eb2e" providerId="ADAL" clId="{6687598A-4B1D-4076-9B0A-3E486697F027}" dt="2025-07-22T23:09:29.581" v="8" actId="2696"/>
        <pc:sldMkLst>
          <pc:docMk/>
          <pc:sldMk cId="2505748236" sldId="4345"/>
        </pc:sldMkLst>
      </pc:sldChg>
      <pc:sldChg chg="del">
        <pc:chgData name="Shannon Sloane Pepper" userId="c429d1e6-65b1-4fd9-a144-7a0d25e6eb2e" providerId="ADAL" clId="{6687598A-4B1D-4076-9B0A-3E486697F027}" dt="2025-07-22T23:09:29.596" v="9" actId="2696"/>
        <pc:sldMkLst>
          <pc:docMk/>
          <pc:sldMk cId="1918825680" sldId="4346"/>
        </pc:sldMkLst>
      </pc:sldChg>
      <pc:sldChg chg="del">
        <pc:chgData name="Shannon Sloane Pepper" userId="c429d1e6-65b1-4fd9-a144-7a0d25e6eb2e" providerId="ADAL" clId="{6687598A-4B1D-4076-9B0A-3E486697F027}" dt="2025-07-22T23:09:29.659" v="10" actId="2696"/>
        <pc:sldMkLst>
          <pc:docMk/>
          <pc:sldMk cId="1696512949" sldId="4347"/>
        </pc:sldMkLst>
      </pc:sldChg>
      <pc:sldChg chg="del">
        <pc:chgData name="Shannon Sloane Pepper" userId="c429d1e6-65b1-4fd9-a144-7a0d25e6eb2e" providerId="ADAL" clId="{6687598A-4B1D-4076-9B0A-3E486697F027}" dt="2025-07-22T23:09:29.818" v="15" actId="2696"/>
        <pc:sldMkLst>
          <pc:docMk/>
          <pc:sldMk cId="0" sldId="4348"/>
        </pc:sldMkLst>
      </pc:sldChg>
      <pc:sldChg chg="del">
        <pc:chgData name="Shannon Sloane Pepper" userId="c429d1e6-65b1-4fd9-a144-7a0d25e6eb2e" providerId="ADAL" clId="{6687598A-4B1D-4076-9B0A-3E486697F027}" dt="2025-07-22T23:09:29.818" v="16" actId="2696"/>
        <pc:sldMkLst>
          <pc:docMk/>
          <pc:sldMk cId="0" sldId="4349"/>
        </pc:sldMkLst>
      </pc:sldChg>
      <pc:sldChg chg="del">
        <pc:chgData name="Shannon Sloane Pepper" userId="c429d1e6-65b1-4fd9-a144-7a0d25e6eb2e" providerId="ADAL" clId="{6687598A-4B1D-4076-9B0A-3E486697F027}" dt="2025-07-22T23:09:29.834" v="17" actId="2696"/>
        <pc:sldMkLst>
          <pc:docMk/>
          <pc:sldMk cId="1914040377" sldId="4350"/>
        </pc:sldMkLst>
      </pc:sldChg>
      <pc:sldChg chg="del">
        <pc:chgData name="Shannon Sloane Pepper" userId="c429d1e6-65b1-4fd9-a144-7a0d25e6eb2e" providerId="ADAL" clId="{6687598A-4B1D-4076-9B0A-3E486697F027}" dt="2025-07-22T23:09:29.834" v="18" actId="2696"/>
        <pc:sldMkLst>
          <pc:docMk/>
          <pc:sldMk cId="149904406" sldId="4351"/>
        </pc:sldMkLst>
      </pc:sldChg>
      <pc:sldChg chg="del">
        <pc:chgData name="Shannon Sloane Pepper" userId="c429d1e6-65b1-4fd9-a144-7a0d25e6eb2e" providerId="ADAL" clId="{6687598A-4B1D-4076-9B0A-3E486697F027}" dt="2025-07-22T23:09:29.896" v="19" actId="2696"/>
        <pc:sldMkLst>
          <pc:docMk/>
          <pc:sldMk cId="4077738835" sldId="4352"/>
        </pc:sldMkLst>
      </pc:sldChg>
      <pc:sldChg chg="del">
        <pc:chgData name="Shannon Sloane Pepper" userId="c429d1e6-65b1-4fd9-a144-7a0d25e6eb2e" providerId="ADAL" clId="{6687598A-4B1D-4076-9B0A-3E486697F027}" dt="2025-07-22T23:09:29.912" v="21" actId="2696"/>
        <pc:sldMkLst>
          <pc:docMk/>
          <pc:sldMk cId="2838168375" sldId="4353"/>
        </pc:sldMkLst>
      </pc:sldChg>
      <pc:sldChg chg="del">
        <pc:chgData name="Shannon Sloane Pepper" userId="c429d1e6-65b1-4fd9-a144-7a0d25e6eb2e" providerId="ADAL" clId="{6687598A-4B1D-4076-9B0A-3E486697F027}" dt="2025-07-22T23:09:29.913" v="22" actId="2696"/>
        <pc:sldMkLst>
          <pc:docMk/>
          <pc:sldMk cId="2958878877" sldId="4354"/>
        </pc:sldMkLst>
      </pc:sldChg>
      <pc:sldChg chg="del">
        <pc:chgData name="Shannon Sloane Pepper" userId="c429d1e6-65b1-4fd9-a144-7a0d25e6eb2e" providerId="ADAL" clId="{6687598A-4B1D-4076-9B0A-3E486697F027}" dt="2025-07-22T23:09:29.913" v="23" actId="2696"/>
        <pc:sldMkLst>
          <pc:docMk/>
          <pc:sldMk cId="1533341309" sldId="4355"/>
        </pc:sldMkLst>
      </pc:sldChg>
      <pc:sldChg chg="del">
        <pc:chgData name="Shannon Sloane Pepper" userId="c429d1e6-65b1-4fd9-a144-7a0d25e6eb2e" providerId="ADAL" clId="{6687598A-4B1D-4076-9B0A-3E486697F027}" dt="2025-07-22T23:09:29.929" v="24" actId="2696"/>
        <pc:sldMkLst>
          <pc:docMk/>
          <pc:sldMk cId="1233048545" sldId="4356"/>
        </pc:sldMkLst>
      </pc:sldChg>
      <pc:sldChg chg="del">
        <pc:chgData name="Shannon Sloane Pepper" userId="c429d1e6-65b1-4fd9-a144-7a0d25e6eb2e" providerId="ADAL" clId="{6687598A-4B1D-4076-9B0A-3E486697F027}" dt="2025-07-22T23:09:30.007" v="25" actId="2696"/>
        <pc:sldMkLst>
          <pc:docMk/>
          <pc:sldMk cId="2722171830" sldId="4357"/>
        </pc:sldMkLst>
      </pc:sldChg>
      <pc:sldChg chg="del">
        <pc:chgData name="Shannon Sloane Pepper" userId="c429d1e6-65b1-4fd9-a144-7a0d25e6eb2e" providerId="ADAL" clId="{6687598A-4B1D-4076-9B0A-3E486697F027}" dt="2025-07-22T23:09:30.038" v="26" actId="2696"/>
        <pc:sldMkLst>
          <pc:docMk/>
          <pc:sldMk cId="52547025" sldId="4358"/>
        </pc:sldMkLst>
      </pc:sldChg>
      <pc:sldChg chg="del">
        <pc:chgData name="Shannon Sloane Pepper" userId="c429d1e6-65b1-4fd9-a144-7a0d25e6eb2e" providerId="ADAL" clId="{6687598A-4B1D-4076-9B0A-3E486697F027}" dt="2025-07-22T23:09:30.038" v="27" actId="2696"/>
        <pc:sldMkLst>
          <pc:docMk/>
          <pc:sldMk cId="3457351315" sldId="4359"/>
        </pc:sldMkLst>
      </pc:sldChg>
      <pc:sldChg chg="del">
        <pc:chgData name="Shannon Sloane Pepper" userId="c429d1e6-65b1-4fd9-a144-7a0d25e6eb2e" providerId="ADAL" clId="{6687598A-4B1D-4076-9B0A-3E486697F027}" dt="2025-07-22T23:09:29.533" v="1" actId="2696"/>
        <pc:sldMkLst>
          <pc:docMk/>
          <pc:sldMk cId="2701691425" sldId="4360"/>
        </pc:sldMkLst>
      </pc:sldChg>
      <pc:sldChg chg="del">
        <pc:chgData name="Shannon Sloane Pepper" userId="c429d1e6-65b1-4fd9-a144-7a0d25e6eb2e" providerId="ADAL" clId="{6687598A-4B1D-4076-9B0A-3E486697F027}" dt="2025-07-22T23:09:29.675" v="11" actId="2696"/>
        <pc:sldMkLst>
          <pc:docMk/>
          <pc:sldMk cId="3169529110" sldId="4361"/>
        </pc:sldMkLst>
      </pc:sldChg>
      <pc:sldChg chg="del">
        <pc:chgData name="Shannon Sloane Pepper" userId="c429d1e6-65b1-4fd9-a144-7a0d25e6eb2e" providerId="ADAL" clId="{6687598A-4B1D-4076-9B0A-3E486697F027}" dt="2025-07-22T23:09:29.675" v="12" actId="2696"/>
        <pc:sldMkLst>
          <pc:docMk/>
          <pc:sldMk cId="855265544" sldId="4362"/>
        </pc:sldMkLst>
      </pc:sldChg>
      <pc:sldChg chg="del">
        <pc:chgData name="Shannon Sloane Pepper" userId="c429d1e6-65b1-4fd9-a144-7a0d25e6eb2e" providerId="ADAL" clId="{6687598A-4B1D-4076-9B0A-3E486697F027}" dt="2025-07-22T23:09:29.692" v="13" actId="2696"/>
        <pc:sldMkLst>
          <pc:docMk/>
          <pc:sldMk cId="2947745278" sldId="4363"/>
        </pc:sldMkLst>
      </pc:sldChg>
      <pc:sldChg chg="modTransition">
        <pc:chgData name="Shannon Sloane Pepper" userId="c429d1e6-65b1-4fd9-a144-7a0d25e6eb2e" providerId="ADAL" clId="{6687598A-4B1D-4076-9B0A-3E486697F027}" dt="2025-07-23T22:56:08.215" v="157"/>
        <pc:sldMkLst>
          <pc:docMk/>
          <pc:sldMk cId="3417272299" sldId="4364"/>
        </pc:sldMkLst>
      </pc:sldChg>
      <pc:sldChg chg="modTransition">
        <pc:chgData name="Shannon Sloane Pepper" userId="c429d1e6-65b1-4fd9-a144-7a0d25e6eb2e" providerId="ADAL" clId="{6687598A-4B1D-4076-9B0A-3E486697F027}" dt="2025-07-23T22:56:08.264" v="187"/>
        <pc:sldMkLst>
          <pc:docMk/>
          <pc:sldMk cId="4041848891" sldId="4365"/>
        </pc:sldMkLst>
      </pc:sldChg>
      <pc:sldChg chg="modTransition">
        <pc:chgData name="Shannon Sloane Pepper" userId="c429d1e6-65b1-4fd9-a144-7a0d25e6eb2e" providerId="ADAL" clId="{6687598A-4B1D-4076-9B0A-3E486697F027}" dt="2025-07-23T22:56:08.213" v="151"/>
        <pc:sldMkLst>
          <pc:docMk/>
          <pc:sldMk cId="3770576133" sldId="4366"/>
        </pc:sldMkLst>
      </pc:sldChg>
      <pc:sldChg chg="modTransition">
        <pc:chgData name="Shannon Sloane Pepper" userId="c429d1e6-65b1-4fd9-a144-7a0d25e6eb2e" providerId="ADAL" clId="{6687598A-4B1D-4076-9B0A-3E486697F027}" dt="2025-07-23T22:56:08.213" v="153"/>
        <pc:sldMkLst>
          <pc:docMk/>
          <pc:sldMk cId="1673826065" sldId="4367"/>
        </pc:sldMkLst>
      </pc:sldChg>
      <pc:sldChg chg="add modTransition">
        <pc:chgData name="Shannon Sloane Pepper" userId="c429d1e6-65b1-4fd9-a144-7a0d25e6eb2e" providerId="ADAL" clId="{6687598A-4B1D-4076-9B0A-3E486697F027}" dt="2025-07-23T22:56:08.218" v="171"/>
        <pc:sldMkLst>
          <pc:docMk/>
          <pc:sldMk cId="3225720481" sldId="4368"/>
        </pc:sldMkLst>
      </pc:sldChg>
      <pc:sldChg chg="add modTransition">
        <pc:chgData name="Shannon Sloane Pepper" userId="c429d1e6-65b1-4fd9-a144-7a0d25e6eb2e" providerId="ADAL" clId="{6687598A-4B1D-4076-9B0A-3E486697F027}" dt="2025-07-23T22:56:08.218" v="172"/>
        <pc:sldMkLst>
          <pc:docMk/>
          <pc:sldMk cId="0" sldId="4369"/>
        </pc:sldMkLst>
      </pc:sldChg>
      <pc:sldChg chg="add modTransition">
        <pc:chgData name="Shannon Sloane Pepper" userId="c429d1e6-65b1-4fd9-a144-7a0d25e6eb2e" providerId="ADAL" clId="{6687598A-4B1D-4076-9B0A-3E486697F027}" dt="2025-07-23T22:56:08.218" v="177"/>
        <pc:sldMkLst>
          <pc:docMk/>
          <pc:sldMk cId="2979094983" sldId="4370"/>
        </pc:sldMkLst>
      </pc:sldChg>
    </pc:docChg>
  </pc:docChgLst>
  <pc:docChgLst>
    <pc:chgData name="Shannon Sloane Pepper" userId="c429d1e6-65b1-4fd9-a144-7a0d25e6eb2e" providerId="ADAL" clId="{29013918-211B-476D-973F-54C56ADB8058}"/>
    <pc:docChg chg="undo custSel addSld delSld modSld delMainMaster">
      <pc:chgData name="Shannon Sloane Pepper" userId="c429d1e6-65b1-4fd9-a144-7a0d25e6eb2e" providerId="ADAL" clId="{29013918-211B-476D-973F-54C56ADB8058}" dt="2025-07-21T17:49:46.829" v="1217" actId="20577"/>
      <pc:docMkLst>
        <pc:docMk/>
      </pc:docMkLst>
      <pc:sldChg chg="addSp delSp modSp add modNotesTx">
        <pc:chgData name="Shannon Sloane Pepper" userId="c429d1e6-65b1-4fd9-a144-7a0d25e6eb2e" providerId="ADAL" clId="{29013918-211B-476D-973F-54C56ADB8058}" dt="2025-07-10T18:38:14.935" v="1086" actId="20577"/>
        <pc:sldMkLst>
          <pc:docMk/>
          <pc:sldMk cId="1244011450" sldId="933"/>
        </pc:sldMkLst>
        <pc:spChg chg="mod">
          <ac:chgData name="Shannon Sloane Pepper" userId="c429d1e6-65b1-4fd9-a144-7a0d25e6eb2e" providerId="ADAL" clId="{29013918-211B-476D-973F-54C56ADB8058}" dt="2025-07-08T21:24:37.011" v="37" actId="20577"/>
          <ac:spMkLst>
            <pc:docMk/>
            <pc:sldMk cId="1244011450" sldId="933"/>
            <ac:spMk id="2" creationId="{28F98576-7467-4D33-AED7-DB4A316B20BC}"/>
          </ac:spMkLst>
        </pc:spChg>
        <pc:spChg chg="add mod">
          <ac:chgData name="Shannon Sloane Pepper" userId="c429d1e6-65b1-4fd9-a144-7a0d25e6eb2e" providerId="ADAL" clId="{29013918-211B-476D-973F-54C56ADB8058}" dt="2025-07-10T18:37:54.386" v="1072" actId="27636"/>
          <ac:spMkLst>
            <pc:docMk/>
            <pc:sldMk cId="1244011450" sldId="933"/>
            <ac:spMk id="10" creationId="{EAA12458-7EFF-40D2-885C-CC3BF8B37EC4}"/>
          </ac:spMkLst>
        </pc:spChg>
        <pc:spChg chg="add mod">
          <ac:chgData name="Shannon Sloane Pepper" userId="c429d1e6-65b1-4fd9-a144-7a0d25e6eb2e" providerId="ADAL" clId="{29013918-211B-476D-973F-54C56ADB8058}" dt="2025-07-10T18:37:37.102" v="1058" actId="14100"/>
          <ac:spMkLst>
            <pc:docMk/>
            <pc:sldMk cId="1244011450" sldId="933"/>
            <ac:spMk id="11" creationId="{226A5644-6CA4-4B2C-8C7E-B4DAEE66FFC1}"/>
          </ac:spMkLst>
        </pc:spChg>
        <pc:picChg chg="mod">
          <ac:chgData name="Shannon Sloane Pepper" userId="c429d1e6-65b1-4fd9-a144-7a0d25e6eb2e" providerId="ADAL" clId="{29013918-211B-476D-973F-54C56ADB8058}" dt="2025-07-08T21:20:32.513" v="11" actId="1076"/>
          <ac:picMkLst>
            <pc:docMk/>
            <pc:sldMk cId="1244011450" sldId="933"/>
            <ac:picMk id="7" creationId="{FA16B130-B27D-455A-B5A9-AE924352AD87}"/>
          </ac:picMkLst>
        </pc:picChg>
      </pc:sldChg>
      <pc:sldChg chg="add">
        <pc:chgData name="Shannon Sloane Pepper" userId="c429d1e6-65b1-4fd9-a144-7a0d25e6eb2e" providerId="ADAL" clId="{29013918-211B-476D-973F-54C56ADB8058}" dt="2025-07-08T21:16:03.594" v="0"/>
        <pc:sldMkLst>
          <pc:docMk/>
          <pc:sldMk cId="2338259808" sldId="934"/>
        </pc:sldMkLst>
      </pc:sldChg>
      <pc:sldChg chg="add">
        <pc:chgData name="Shannon Sloane Pepper" userId="c429d1e6-65b1-4fd9-a144-7a0d25e6eb2e" providerId="ADAL" clId="{29013918-211B-476D-973F-54C56ADB8058}" dt="2025-07-21T17:37:29.979" v="1089"/>
        <pc:sldMkLst>
          <pc:docMk/>
          <pc:sldMk cId="3719235757" sldId="3808"/>
        </pc:sldMkLst>
      </pc:sldChg>
      <pc:sldChg chg="add">
        <pc:chgData name="Shannon Sloane Pepper" userId="c429d1e6-65b1-4fd9-a144-7a0d25e6eb2e" providerId="ADAL" clId="{29013918-211B-476D-973F-54C56ADB8058}" dt="2025-07-21T17:35:58.552" v="1087"/>
        <pc:sldMkLst>
          <pc:docMk/>
          <pc:sldMk cId="1085594851" sldId="3919"/>
        </pc:sldMkLst>
      </pc:sldChg>
      <pc:sldChg chg="add">
        <pc:chgData name="Shannon Sloane Pepper" userId="c429d1e6-65b1-4fd9-a144-7a0d25e6eb2e" providerId="ADAL" clId="{29013918-211B-476D-973F-54C56ADB8058}" dt="2025-07-21T17:37:29.979" v="1089"/>
        <pc:sldMkLst>
          <pc:docMk/>
          <pc:sldMk cId="1588467330" sldId="3942"/>
        </pc:sldMkLst>
      </pc:sldChg>
      <pc:sldChg chg="modSp add modNotesTx">
        <pc:chgData name="Shannon Sloane Pepper" userId="c429d1e6-65b1-4fd9-a144-7a0d25e6eb2e" providerId="ADAL" clId="{29013918-211B-476D-973F-54C56ADB8058}" dt="2025-07-21T17:43:48.356" v="1103" actId="20577"/>
        <pc:sldMkLst>
          <pc:docMk/>
          <pc:sldMk cId="1113795813" sldId="3950"/>
        </pc:sldMkLst>
        <pc:spChg chg="mod">
          <ac:chgData name="Shannon Sloane Pepper" userId="c429d1e6-65b1-4fd9-a144-7a0d25e6eb2e" providerId="ADAL" clId="{29013918-211B-476D-973F-54C56ADB8058}" dt="2025-07-21T17:43:08.010" v="1098" actId="113"/>
          <ac:spMkLst>
            <pc:docMk/>
            <pc:sldMk cId="1113795813" sldId="3950"/>
            <ac:spMk id="2" creationId="{2D82BCA7-4172-C800-7E98-EFAAA8056D0F}"/>
          </ac:spMkLst>
        </pc:spChg>
      </pc:sldChg>
      <pc:sldChg chg="add">
        <pc:chgData name="Shannon Sloane Pepper" userId="c429d1e6-65b1-4fd9-a144-7a0d25e6eb2e" providerId="ADAL" clId="{29013918-211B-476D-973F-54C56ADB8058}" dt="2025-07-21T17:37:29.979" v="1089"/>
        <pc:sldMkLst>
          <pc:docMk/>
          <pc:sldMk cId="1358850393" sldId="3966"/>
        </pc:sldMkLst>
      </pc:sldChg>
      <pc:sldChg chg="addSp delSp modSp add del">
        <pc:chgData name="Shannon Sloane Pepper" userId="c429d1e6-65b1-4fd9-a144-7a0d25e6eb2e" providerId="ADAL" clId="{29013918-211B-476D-973F-54C56ADB8058}" dt="2025-07-21T17:46:59.114" v="1209" actId="1076"/>
        <pc:sldMkLst>
          <pc:docMk/>
          <pc:sldMk cId="3975096862" sldId="4290"/>
        </pc:sldMkLst>
        <pc:spChg chg="mod">
          <ac:chgData name="Shannon Sloane Pepper" userId="c429d1e6-65b1-4fd9-a144-7a0d25e6eb2e" providerId="ADAL" clId="{29013918-211B-476D-973F-54C56ADB8058}" dt="2025-07-21T17:46:54.340" v="1208" actId="1076"/>
          <ac:spMkLst>
            <pc:docMk/>
            <pc:sldMk cId="3975096862" sldId="4290"/>
            <ac:spMk id="2" creationId="{4884748D-A933-3CD4-E7C6-C84EF9538B88}"/>
          </ac:spMkLst>
        </pc:spChg>
        <pc:picChg chg="add mod">
          <ac:chgData name="Shannon Sloane Pepper" userId="c429d1e6-65b1-4fd9-a144-7a0d25e6eb2e" providerId="ADAL" clId="{29013918-211B-476D-973F-54C56ADB8058}" dt="2025-07-21T17:46:59.114" v="1209" actId="1076"/>
          <ac:picMkLst>
            <pc:docMk/>
            <pc:sldMk cId="3975096862" sldId="4290"/>
            <ac:picMk id="6" creationId="{80183502-65F1-435D-A8B9-77748F91329A}"/>
          </ac:picMkLst>
        </pc:picChg>
      </pc:sldChg>
      <pc:sldChg chg="modSp add">
        <pc:chgData name="Shannon Sloane Pepper" userId="c429d1e6-65b1-4fd9-a144-7a0d25e6eb2e" providerId="ADAL" clId="{29013918-211B-476D-973F-54C56ADB8058}" dt="2025-07-08T22:00:37.164" v="684" actId="20577"/>
        <pc:sldMkLst>
          <pc:docMk/>
          <pc:sldMk cId="599826283" sldId="4336"/>
        </pc:sldMkLst>
        <pc:spChg chg="mod">
          <ac:chgData name="Shannon Sloane Pepper" userId="c429d1e6-65b1-4fd9-a144-7a0d25e6eb2e" providerId="ADAL" clId="{29013918-211B-476D-973F-54C56ADB8058}" dt="2025-07-08T22:00:37.164" v="684" actId="20577"/>
          <ac:spMkLst>
            <pc:docMk/>
            <pc:sldMk cId="599826283" sldId="4336"/>
            <ac:spMk id="2" creationId="{1725FCDE-6A4D-109E-AD8E-36490348BFF1}"/>
          </ac:spMkLst>
        </pc:spChg>
        <pc:spChg chg="mod">
          <ac:chgData name="Shannon Sloane Pepper" userId="c429d1e6-65b1-4fd9-a144-7a0d25e6eb2e" providerId="ADAL" clId="{29013918-211B-476D-973F-54C56ADB8058}" dt="2025-07-08T21:37:23.058" v="85" actId="14100"/>
          <ac:spMkLst>
            <pc:docMk/>
            <pc:sldMk cId="599826283" sldId="4336"/>
            <ac:spMk id="8" creationId="{AB2239D9-DB00-45CF-1C1E-8332AFC68D6D}"/>
          </ac:spMkLst>
        </pc:spChg>
        <pc:picChg chg="mod">
          <ac:chgData name="Shannon Sloane Pepper" userId="c429d1e6-65b1-4fd9-a144-7a0d25e6eb2e" providerId="ADAL" clId="{29013918-211B-476D-973F-54C56ADB8058}" dt="2025-07-08T21:37:30.874" v="89" actId="1076"/>
          <ac:picMkLst>
            <pc:docMk/>
            <pc:sldMk cId="599826283" sldId="4336"/>
            <ac:picMk id="4" creationId="{D23E0082-628C-2925-5156-F9AD0525AA8E}"/>
          </ac:picMkLst>
        </pc:picChg>
        <pc:picChg chg="mod">
          <ac:chgData name="Shannon Sloane Pepper" userId="c429d1e6-65b1-4fd9-a144-7a0d25e6eb2e" providerId="ADAL" clId="{29013918-211B-476D-973F-54C56ADB8058}" dt="2025-07-08T21:38:38.346" v="92" actId="1076"/>
          <ac:picMkLst>
            <pc:docMk/>
            <pc:sldMk cId="599826283" sldId="4336"/>
            <ac:picMk id="7" creationId="{CA7D445D-39F5-5600-E6D2-8BC47630DBED}"/>
          </ac:picMkLst>
        </pc:picChg>
      </pc:sldChg>
      <pc:sldChg chg="modSp add">
        <pc:chgData name="Shannon Sloane Pepper" userId="c429d1e6-65b1-4fd9-a144-7a0d25e6eb2e" providerId="ADAL" clId="{29013918-211B-476D-973F-54C56ADB8058}" dt="2025-07-08T22:52:28.656" v="743" actId="20577"/>
        <pc:sldMkLst>
          <pc:docMk/>
          <pc:sldMk cId="3417272299" sldId="4364"/>
        </pc:sldMkLst>
        <pc:spChg chg="mod">
          <ac:chgData name="Shannon Sloane Pepper" userId="c429d1e6-65b1-4fd9-a144-7a0d25e6eb2e" providerId="ADAL" clId="{29013918-211B-476D-973F-54C56ADB8058}" dt="2025-07-08T22:52:28.656" v="743" actId="20577"/>
          <ac:spMkLst>
            <pc:docMk/>
            <pc:sldMk cId="3417272299" sldId="4364"/>
            <ac:spMk id="3" creationId="{4E24F43B-366A-40AF-B71E-E5A489855596}"/>
          </ac:spMkLst>
        </pc:spChg>
      </pc:sldChg>
      <pc:sldChg chg="addSp delSp modSp add">
        <pc:chgData name="Shannon Sloane Pepper" userId="c429d1e6-65b1-4fd9-a144-7a0d25e6eb2e" providerId="ADAL" clId="{29013918-211B-476D-973F-54C56ADB8058}" dt="2025-07-21T17:36:43.477" v="1088"/>
        <pc:sldMkLst>
          <pc:docMk/>
          <pc:sldMk cId="4041848891" sldId="4365"/>
        </pc:sldMkLst>
        <pc:spChg chg="add mod">
          <ac:chgData name="Shannon Sloane Pepper" userId="c429d1e6-65b1-4fd9-a144-7a0d25e6eb2e" providerId="ADAL" clId="{29013918-211B-476D-973F-54C56ADB8058}" dt="2025-07-10T18:32:30.879" v="854" actId="20577"/>
          <ac:spMkLst>
            <pc:docMk/>
            <pc:sldMk cId="4041848891" sldId="4365"/>
            <ac:spMk id="4" creationId="{1233316D-3A8B-4E22-BA1F-D887A418E7CE}"/>
          </ac:spMkLst>
        </pc:spChg>
        <pc:spChg chg="add mod">
          <ac:chgData name="Shannon Sloane Pepper" userId="c429d1e6-65b1-4fd9-a144-7a0d25e6eb2e" providerId="ADAL" clId="{29013918-211B-476D-973F-54C56ADB8058}" dt="2025-07-10T18:37:20.453" v="1056" actId="20577"/>
          <ac:spMkLst>
            <pc:docMk/>
            <pc:sldMk cId="4041848891" sldId="4365"/>
            <ac:spMk id="5" creationId="{38F7E23B-3E11-40AB-9532-D01B3939C516}"/>
          </ac:spMkLst>
        </pc:spChg>
        <pc:spChg chg="add mod">
          <ac:chgData name="Shannon Sloane Pepper" userId="c429d1e6-65b1-4fd9-a144-7a0d25e6eb2e" providerId="ADAL" clId="{29013918-211B-476D-973F-54C56ADB8058}" dt="2025-07-10T18:34:17.118" v="965" actId="20577"/>
          <ac:spMkLst>
            <pc:docMk/>
            <pc:sldMk cId="4041848891" sldId="4365"/>
            <ac:spMk id="6" creationId="{ABD5822D-3AC7-4A8D-B2EE-8ED95AC6D079}"/>
          </ac:spMkLst>
        </pc:spChg>
        <pc:picChg chg="add">
          <ac:chgData name="Shannon Sloane Pepper" userId="c429d1e6-65b1-4fd9-a144-7a0d25e6eb2e" providerId="ADAL" clId="{29013918-211B-476D-973F-54C56ADB8058}" dt="2025-07-21T17:36:43.477" v="1088"/>
          <ac:picMkLst>
            <pc:docMk/>
            <pc:sldMk cId="4041848891" sldId="4365"/>
            <ac:picMk id="7" creationId="{EA21ABC2-A40F-4D57-9FAD-B700BF8C9BA0}"/>
          </ac:picMkLst>
        </pc:picChg>
      </pc:sldChg>
      <pc:sldChg chg="add">
        <pc:chgData name="Shannon Sloane Pepper" userId="c429d1e6-65b1-4fd9-a144-7a0d25e6eb2e" providerId="ADAL" clId="{29013918-211B-476D-973F-54C56ADB8058}" dt="2025-07-21T17:37:29.979" v="1089"/>
        <pc:sldMkLst>
          <pc:docMk/>
          <pc:sldMk cId="3770576133" sldId="4366"/>
        </pc:sldMkLst>
      </pc:sldChg>
      <pc:sldChg chg="modSp add">
        <pc:chgData name="Shannon Sloane Pepper" userId="c429d1e6-65b1-4fd9-a144-7a0d25e6eb2e" providerId="ADAL" clId="{29013918-211B-476D-973F-54C56ADB8058}" dt="2025-07-21T17:42:44.753" v="1096" actId="207"/>
        <pc:sldMkLst>
          <pc:docMk/>
          <pc:sldMk cId="1673826065" sldId="4367"/>
        </pc:sldMkLst>
        <pc:graphicFrameChg chg="modGraphic">
          <ac:chgData name="Shannon Sloane Pepper" userId="c429d1e6-65b1-4fd9-a144-7a0d25e6eb2e" providerId="ADAL" clId="{29013918-211B-476D-973F-54C56ADB8058}" dt="2025-07-21T17:42:44.753" v="1096" actId="207"/>
          <ac:graphicFrameMkLst>
            <pc:docMk/>
            <pc:sldMk cId="1673826065" sldId="4367"/>
            <ac:graphicFrameMk id="7" creationId="{1DBCEABE-7E78-6F8C-5CED-22F574BFD474}"/>
          </ac:graphicFrameMkLst>
        </pc:graphicFrameChg>
      </pc:sldChg>
      <pc:sldMasterChg chg="delSldLayout">
        <pc:chgData name="Shannon Sloane Pepper" userId="c429d1e6-65b1-4fd9-a144-7a0d25e6eb2e" providerId="ADAL" clId="{29013918-211B-476D-973F-54C56ADB8058}" dt="2025-07-08T21:53:55.168" v="563" actId="2696"/>
        <pc:sldMasterMkLst>
          <pc:docMk/>
          <pc:sldMasterMk cId="1027796040" sldId="2147483672"/>
        </pc:sldMasterMkLst>
      </pc:sldMasterChg>
    </pc:docChg>
  </pc:docChgLst>
  <pc:docChgLst>
    <pc:chgData name="Clayton Rimbert" userId="S::crimbert2@unm.edu::1856a0c4-c407-43e1-a7d3-fd3f79456c3f" providerId="AD" clId="Web-{C5F6C720-FB94-7D2E-4DC0-3B37DCFBE300}"/>
    <pc:docChg chg="addSld delSld modSld">
      <pc:chgData name="Clayton Rimbert" userId="S::crimbert2@unm.edu::1856a0c4-c407-43e1-a7d3-fd3f79456c3f" providerId="AD" clId="Web-{C5F6C720-FB94-7D2E-4DC0-3B37DCFBE300}" dt="2025-07-25T17:07:22.555" v="19"/>
      <pc:docMkLst>
        <pc:docMk/>
      </pc:docMkLst>
      <pc:sldChg chg="addSp delSp">
        <pc:chgData name="Clayton Rimbert" userId="S::crimbert2@unm.edu::1856a0c4-c407-43e1-a7d3-fd3f79456c3f" providerId="AD" clId="Web-{C5F6C720-FB94-7D2E-4DC0-3B37DCFBE300}" dt="2025-07-25T17:05:29.833" v="1"/>
        <pc:sldMkLst>
          <pc:docMk/>
          <pc:sldMk cId="1244011450" sldId="933"/>
        </pc:sldMkLst>
        <pc:spChg chg="add del">
          <ac:chgData name="Clayton Rimbert" userId="S::crimbert2@unm.edu::1856a0c4-c407-43e1-a7d3-fd3f79456c3f" providerId="AD" clId="Web-{C5F6C720-FB94-7D2E-4DC0-3B37DCFBE300}" dt="2025-07-25T17:05:29.833" v="1"/>
          <ac:spMkLst>
            <pc:docMk/>
            <pc:sldMk cId="1244011450" sldId="933"/>
            <ac:spMk id="6" creationId="{D4DC6CDD-FA6F-4BF0-A404-E63E780BC843}"/>
          </ac:spMkLst>
        </pc:spChg>
        <pc:spChg chg="add del">
          <ac:chgData name="Clayton Rimbert" userId="S::crimbert2@unm.edu::1856a0c4-c407-43e1-a7d3-fd3f79456c3f" providerId="AD" clId="Web-{C5F6C720-FB94-7D2E-4DC0-3B37DCFBE300}" dt="2025-07-25T17:05:29.833" v="1"/>
          <ac:spMkLst>
            <pc:docMk/>
            <pc:sldMk cId="1244011450" sldId="933"/>
            <ac:spMk id="8" creationId="{FEE649CA-BA44-4A8E-A530-BF530741562C}"/>
          </ac:spMkLst>
        </pc:spChg>
        <pc:spChg chg="add del">
          <ac:chgData name="Clayton Rimbert" userId="S::crimbert2@unm.edu::1856a0c4-c407-43e1-a7d3-fd3f79456c3f" providerId="AD" clId="Web-{C5F6C720-FB94-7D2E-4DC0-3B37DCFBE300}" dt="2025-07-25T17:05:29.833" v="1"/>
          <ac:spMkLst>
            <pc:docMk/>
            <pc:sldMk cId="1244011450" sldId="933"/>
            <ac:spMk id="9" creationId="{0B7086A7-1D07-4811-9E99-351A7AFF4291}"/>
          </ac:spMkLst>
        </pc:spChg>
        <pc:spChg chg="add del">
          <ac:chgData name="Clayton Rimbert" userId="S::crimbert2@unm.edu::1856a0c4-c407-43e1-a7d3-fd3f79456c3f" providerId="AD" clId="Web-{C5F6C720-FB94-7D2E-4DC0-3B37DCFBE300}" dt="2025-07-25T17:05:29.833" v="1"/>
          <ac:spMkLst>
            <pc:docMk/>
            <pc:sldMk cId="1244011450" sldId="933"/>
            <ac:spMk id="12" creationId="{89BD148C-649B-468F-A3F8-F90CE69D22E6}"/>
          </ac:spMkLst>
        </pc:spChg>
        <pc:spChg chg="add del">
          <ac:chgData name="Clayton Rimbert" userId="S::crimbert2@unm.edu::1856a0c4-c407-43e1-a7d3-fd3f79456c3f" providerId="AD" clId="Web-{C5F6C720-FB94-7D2E-4DC0-3B37DCFBE300}" dt="2025-07-25T17:05:29.833" v="1"/>
          <ac:spMkLst>
            <pc:docMk/>
            <pc:sldMk cId="1244011450" sldId="933"/>
            <ac:spMk id="17" creationId="{D968FDF4-ED28-D7D7-108C-7C8AFC69DECF}"/>
          </ac:spMkLst>
        </pc:spChg>
        <pc:picChg chg="add del">
          <ac:chgData name="Clayton Rimbert" userId="S::crimbert2@unm.edu::1856a0c4-c407-43e1-a7d3-fd3f79456c3f" providerId="AD" clId="Web-{C5F6C720-FB94-7D2E-4DC0-3B37DCFBE300}" dt="2025-07-25T17:05:29.833" v="1"/>
          <ac:picMkLst>
            <pc:docMk/>
            <pc:sldMk cId="1244011450" sldId="933"/>
            <ac:picMk id="3" creationId="{5D4A19FB-4BA1-B4F4-33C4-D485AD76C61D}"/>
          </ac:picMkLst>
        </pc:picChg>
        <pc:picChg chg="add del">
          <ac:chgData name="Clayton Rimbert" userId="S::crimbert2@unm.edu::1856a0c4-c407-43e1-a7d3-fd3f79456c3f" providerId="AD" clId="Web-{C5F6C720-FB94-7D2E-4DC0-3B37DCFBE300}" dt="2025-07-25T17:05:29.833" v="1"/>
          <ac:picMkLst>
            <pc:docMk/>
            <pc:sldMk cId="1244011450" sldId="933"/>
            <ac:picMk id="13" creationId="{C34C64B7-202E-AC5A-2B9F-F92D0523EFF9}"/>
          </ac:picMkLst>
        </pc:picChg>
        <pc:picChg chg="add del">
          <ac:chgData name="Clayton Rimbert" userId="S::crimbert2@unm.edu::1856a0c4-c407-43e1-a7d3-fd3f79456c3f" providerId="AD" clId="Web-{C5F6C720-FB94-7D2E-4DC0-3B37DCFBE300}" dt="2025-07-25T17:05:29.833" v="1"/>
          <ac:picMkLst>
            <pc:docMk/>
            <pc:sldMk cId="1244011450" sldId="933"/>
            <ac:picMk id="14" creationId="{DFC78400-F3A3-5849-948D-BB60AB1AA2D1}"/>
          </ac:picMkLst>
        </pc:picChg>
        <pc:picChg chg="add del">
          <ac:chgData name="Clayton Rimbert" userId="S::crimbert2@unm.edu::1856a0c4-c407-43e1-a7d3-fd3f79456c3f" providerId="AD" clId="Web-{C5F6C720-FB94-7D2E-4DC0-3B37DCFBE300}" dt="2025-07-25T17:05:29.833" v="1"/>
          <ac:picMkLst>
            <pc:docMk/>
            <pc:sldMk cId="1244011450" sldId="933"/>
            <ac:picMk id="15" creationId="{BA7075C6-0EFD-7E3D-4BF4-4DCED1D65943}"/>
          </ac:picMkLst>
        </pc:picChg>
        <pc:picChg chg="add del">
          <ac:chgData name="Clayton Rimbert" userId="S::crimbert2@unm.edu::1856a0c4-c407-43e1-a7d3-fd3f79456c3f" providerId="AD" clId="Web-{C5F6C720-FB94-7D2E-4DC0-3B37DCFBE300}" dt="2025-07-25T17:05:29.833" v="1"/>
          <ac:picMkLst>
            <pc:docMk/>
            <pc:sldMk cId="1244011450" sldId="933"/>
            <ac:picMk id="16" creationId="{B0CDFDCA-C054-8CF3-832E-B8A1A163590F}"/>
          </ac:picMkLst>
        </pc:picChg>
      </pc:sldChg>
      <pc:sldChg chg="new del">
        <pc:chgData name="Clayton Rimbert" userId="S::crimbert2@unm.edu::1856a0c4-c407-43e1-a7d3-fd3f79456c3f" providerId="AD" clId="Web-{C5F6C720-FB94-7D2E-4DC0-3B37DCFBE300}" dt="2025-07-25T17:05:46.881" v="3"/>
        <pc:sldMkLst>
          <pc:docMk/>
          <pc:sldMk cId="118972132" sldId="4371"/>
        </pc:sldMkLst>
      </pc:sldChg>
      <pc:sldChg chg="delSp new del">
        <pc:chgData name="Clayton Rimbert" userId="S::crimbert2@unm.edu::1856a0c4-c407-43e1-a7d3-fd3f79456c3f" providerId="AD" clId="Web-{C5F6C720-FB94-7D2E-4DC0-3B37DCFBE300}" dt="2025-07-25T17:06:00.662" v="7"/>
        <pc:sldMkLst>
          <pc:docMk/>
          <pc:sldMk cId="535347458" sldId="4371"/>
        </pc:sldMkLst>
        <pc:spChg chg="del">
          <ac:chgData name="Clayton Rimbert" userId="S::crimbert2@unm.edu::1856a0c4-c407-43e1-a7d3-fd3f79456c3f" providerId="AD" clId="Web-{C5F6C720-FB94-7D2E-4DC0-3B37DCFBE300}" dt="2025-07-25T17:05:56.756" v="6"/>
          <ac:spMkLst>
            <pc:docMk/>
            <pc:sldMk cId="535347458" sldId="4371"/>
            <ac:spMk id="2" creationId="{69BBDD62-5011-930F-4274-ED6AC1381908}"/>
          </ac:spMkLst>
        </pc:spChg>
        <pc:spChg chg="del">
          <ac:chgData name="Clayton Rimbert" userId="S::crimbert2@unm.edu::1856a0c4-c407-43e1-a7d3-fd3f79456c3f" providerId="AD" clId="Web-{C5F6C720-FB94-7D2E-4DC0-3B37DCFBE300}" dt="2025-07-25T17:05:56.756" v="5"/>
          <ac:spMkLst>
            <pc:docMk/>
            <pc:sldMk cId="535347458" sldId="4371"/>
            <ac:spMk id="3" creationId="{B741B7DF-FA20-6FAA-26A2-7073D19E88D0}"/>
          </ac:spMkLst>
        </pc:spChg>
      </pc:sldChg>
      <pc:sldChg chg="new del">
        <pc:chgData name="Clayton Rimbert" userId="S::crimbert2@unm.edu::1856a0c4-c407-43e1-a7d3-fd3f79456c3f" providerId="AD" clId="Web-{C5F6C720-FB94-7D2E-4DC0-3B37DCFBE300}" dt="2025-07-25T17:07:22.555" v="19"/>
        <pc:sldMkLst>
          <pc:docMk/>
          <pc:sldMk cId="1693088387" sldId="4371"/>
        </pc:sldMkLst>
      </pc:sldChg>
      <pc:sldChg chg="addSp modSp new del">
        <pc:chgData name="Clayton Rimbert" userId="S::crimbert2@unm.edu::1856a0c4-c407-43e1-a7d3-fd3f79456c3f" providerId="AD" clId="Web-{C5F6C720-FB94-7D2E-4DC0-3B37DCFBE300}" dt="2025-07-25T17:07:20.211" v="18"/>
        <pc:sldMkLst>
          <pc:docMk/>
          <pc:sldMk cId="3492155299" sldId="4372"/>
        </pc:sldMkLst>
        <pc:picChg chg="add mod">
          <ac:chgData name="Clayton Rimbert" userId="S::crimbert2@unm.edu::1856a0c4-c407-43e1-a7d3-fd3f79456c3f" providerId="AD" clId="Web-{C5F6C720-FB94-7D2E-4DC0-3B37DCFBE300}" dt="2025-07-25T17:07:12.820" v="17" actId="14100"/>
          <ac:picMkLst>
            <pc:docMk/>
            <pc:sldMk cId="3492155299" sldId="4372"/>
            <ac:picMk id="4" creationId="{3AAB1AAD-0360-BB2B-2A1C-139198B518C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E624A8-B4BF-4AB6-AB5D-9F45050D95C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6C98E52-6413-465C-8B70-C99C8394BB98}">
      <dgm:prSet/>
      <dgm:spPr/>
      <dgm:t>
        <a:bodyPr/>
        <a:lstStyle/>
        <a:p>
          <a:r>
            <a:rPr lang="en-US" u="sng"/>
            <a:t>P</a:t>
          </a:r>
          <a:r>
            <a:rPr lang="en-US"/>
            <a:t>lease  (Parentheses)</a:t>
          </a:r>
        </a:p>
      </dgm:t>
    </dgm:pt>
    <dgm:pt modelId="{850FF2BE-0291-41C2-8FAD-928E2B6ED06F}" type="parTrans" cxnId="{6F19B75C-DEFD-4B78-9F8C-1C9D8B8EE238}">
      <dgm:prSet/>
      <dgm:spPr/>
      <dgm:t>
        <a:bodyPr/>
        <a:lstStyle/>
        <a:p>
          <a:endParaRPr lang="en-US"/>
        </a:p>
      </dgm:t>
    </dgm:pt>
    <dgm:pt modelId="{BABF17C9-274E-4439-B472-1BA907489495}" type="sibTrans" cxnId="{6F19B75C-DEFD-4B78-9F8C-1C9D8B8EE238}">
      <dgm:prSet/>
      <dgm:spPr/>
      <dgm:t>
        <a:bodyPr/>
        <a:lstStyle/>
        <a:p>
          <a:endParaRPr lang="en-US"/>
        </a:p>
      </dgm:t>
    </dgm:pt>
    <dgm:pt modelId="{BCAE273E-BEE6-414E-A413-4083839B1619}">
      <dgm:prSet/>
      <dgm:spPr/>
      <dgm:t>
        <a:bodyPr/>
        <a:lstStyle/>
        <a:p>
          <a:r>
            <a:rPr lang="en-US" u="sng"/>
            <a:t>E</a:t>
          </a:r>
          <a:r>
            <a:rPr lang="en-US"/>
            <a:t>xcuse (Exponents)</a:t>
          </a:r>
        </a:p>
      </dgm:t>
    </dgm:pt>
    <dgm:pt modelId="{69E6D890-655A-4FFE-9D78-FBD5F9BD4B75}" type="parTrans" cxnId="{87E4D0BC-B623-48DA-9E6B-7AE39F0B0BB6}">
      <dgm:prSet/>
      <dgm:spPr/>
      <dgm:t>
        <a:bodyPr/>
        <a:lstStyle/>
        <a:p>
          <a:endParaRPr lang="en-US"/>
        </a:p>
      </dgm:t>
    </dgm:pt>
    <dgm:pt modelId="{B4474B10-620F-4A72-81AD-AA8F30E7A1CA}" type="sibTrans" cxnId="{87E4D0BC-B623-48DA-9E6B-7AE39F0B0BB6}">
      <dgm:prSet/>
      <dgm:spPr/>
      <dgm:t>
        <a:bodyPr/>
        <a:lstStyle/>
        <a:p>
          <a:endParaRPr lang="en-US"/>
        </a:p>
      </dgm:t>
    </dgm:pt>
    <dgm:pt modelId="{F56C1660-6A33-4671-A587-0B9094485A6B}">
      <dgm:prSet/>
      <dgm:spPr/>
      <dgm:t>
        <a:bodyPr/>
        <a:lstStyle/>
        <a:p>
          <a:r>
            <a:rPr lang="en-US" u="sng" dirty="0"/>
            <a:t>M</a:t>
          </a:r>
          <a:r>
            <a:rPr lang="en-US" dirty="0"/>
            <a:t>y </a:t>
          </a:r>
          <a:r>
            <a:rPr lang="en-US" u="sng" dirty="0"/>
            <a:t>D</a:t>
          </a:r>
          <a:r>
            <a:rPr lang="en-US" dirty="0"/>
            <a:t>ear (Multiply and/or Divide)</a:t>
          </a:r>
        </a:p>
      </dgm:t>
    </dgm:pt>
    <dgm:pt modelId="{67295C5B-D0A8-4E51-9732-7FC7C2029C04}" type="parTrans" cxnId="{5088AB40-90DF-4DB0-9191-B048EF0C75CF}">
      <dgm:prSet/>
      <dgm:spPr/>
      <dgm:t>
        <a:bodyPr/>
        <a:lstStyle/>
        <a:p>
          <a:endParaRPr lang="en-US"/>
        </a:p>
      </dgm:t>
    </dgm:pt>
    <dgm:pt modelId="{FE91542B-9995-44EF-B5FB-0BF2311ACC60}" type="sibTrans" cxnId="{5088AB40-90DF-4DB0-9191-B048EF0C75CF}">
      <dgm:prSet/>
      <dgm:spPr/>
      <dgm:t>
        <a:bodyPr/>
        <a:lstStyle/>
        <a:p>
          <a:endParaRPr lang="en-US"/>
        </a:p>
      </dgm:t>
    </dgm:pt>
    <dgm:pt modelId="{D2595952-56E1-4C34-9FC8-DE3795943124}">
      <dgm:prSet/>
      <dgm:spPr/>
      <dgm:t>
        <a:bodyPr/>
        <a:lstStyle/>
        <a:p>
          <a:r>
            <a:rPr lang="en-US" u="sng" dirty="0"/>
            <a:t>A</a:t>
          </a:r>
          <a:r>
            <a:rPr lang="en-US" dirty="0"/>
            <a:t>unt </a:t>
          </a:r>
          <a:r>
            <a:rPr lang="en-US" u="sng" dirty="0"/>
            <a:t>S</a:t>
          </a:r>
          <a:r>
            <a:rPr lang="en-US" dirty="0"/>
            <a:t>ally (Add and/or Subtract)</a:t>
          </a:r>
        </a:p>
      </dgm:t>
    </dgm:pt>
    <dgm:pt modelId="{B3618076-337C-483D-87AC-0C1569EABADA}" type="parTrans" cxnId="{1FAB5EB6-EC01-4B3E-8D30-D3B3405FD415}">
      <dgm:prSet/>
      <dgm:spPr/>
      <dgm:t>
        <a:bodyPr/>
        <a:lstStyle/>
        <a:p>
          <a:endParaRPr lang="en-US"/>
        </a:p>
      </dgm:t>
    </dgm:pt>
    <dgm:pt modelId="{8B8C1BA0-AE00-4C5B-952E-A6EB286C0697}" type="sibTrans" cxnId="{1FAB5EB6-EC01-4B3E-8D30-D3B3405FD415}">
      <dgm:prSet/>
      <dgm:spPr/>
      <dgm:t>
        <a:bodyPr/>
        <a:lstStyle/>
        <a:p>
          <a:endParaRPr lang="en-US"/>
        </a:p>
      </dgm:t>
    </dgm:pt>
    <dgm:pt modelId="{C36DE426-B15F-453A-8AFE-4D356E9CDB81}" type="pres">
      <dgm:prSet presAssocID="{F6E624A8-B4BF-4AB6-AB5D-9F45050D95C4}" presName="outerComposite" presStyleCnt="0">
        <dgm:presLayoutVars>
          <dgm:chMax val="5"/>
          <dgm:dir/>
          <dgm:resizeHandles val="exact"/>
        </dgm:presLayoutVars>
      </dgm:prSet>
      <dgm:spPr/>
    </dgm:pt>
    <dgm:pt modelId="{3E6BC4D4-6F8F-494F-AC47-46897F038F20}" type="pres">
      <dgm:prSet presAssocID="{F6E624A8-B4BF-4AB6-AB5D-9F45050D95C4}" presName="dummyMaxCanvas" presStyleCnt="0">
        <dgm:presLayoutVars/>
      </dgm:prSet>
      <dgm:spPr/>
    </dgm:pt>
    <dgm:pt modelId="{073EBF5A-D7E0-4D22-86C7-3DB7AA001B0A}" type="pres">
      <dgm:prSet presAssocID="{F6E624A8-B4BF-4AB6-AB5D-9F45050D95C4}" presName="FourNodes_1" presStyleLbl="node1" presStyleIdx="0" presStyleCnt="4">
        <dgm:presLayoutVars>
          <dgm:bulletEnabled val="1"/>
        </dgm:presLayoutVars>
      </dgm:prSet>
      <dgm:spPr/>
    </dgm:pt>
    <dgm:pt modelId="{728EDAC8-00DE-47F9-8FEA-5B9C8DDE8567}" type="pres">
      <dgm:prSet presAssocID="{F6E624A8-B4BF-4AB6-AB5D-9F45050D95C4}" presName="FourNodes_2" presStyleLbl="node1" presStyleIdx="1" presStyleCnt="4">
        <dgm:presLayoutVars>
          <dgm:bulletEnabled val="1"/>
        </dgm:presLayoutVars>
      </dgm:prSet>
      <dgm:spPr/>
    </dgm:pt>
    <dgm:pt modelId="{9241D1F6-6358-4252-B557-F62C44FACBD0}" type="pres">
      <dgm:prSet presAssocID="{F6E624A8-B4BF-4AB6-AB5D-9F45050D95C4}" presName="FourNodes_3" presStyleLbl="node1" presStyleIdx="2" presStyleCnt="4">
        <dgm:presLayoutVars>
          <dgm:bulletEnabled val="1"/>
        </dgm:presLayoutVars>
      </dgm:prSet>
      <dgm:spPr/>
    </dgm:pt>
    <dgm:pt modelId="{B50FF97D-7D7B-4BC2-A5B4-B4029B90BDB5}" type="pres">
      <dgm:prSet presAssocID="{F6E624A8-B4BF-4AB6-AB5D-9F45050D95C4}" presName="FourNodes_4" presStyleLbl="node1" presStyleIdx="3" presStyleCnt="4">
        <dgm:presLayoutVars>
          <dgm:bulletEnabled val="1"/>
        </dgm:presLayoutVars>
      </dgm:prSet>
      <dgm:spPr/>
    </dgm:pt>
    <dgm:pt modelId="{5B84F662-EFCF-459C-8ABC-29083976B152}" type="pres">
      <dgm:prSet presAssocID="{F6E624A8-B4BF-4AB6-AB5D-9F45050D95C4}" presName="FourConn_1-2" presStyleLbl="fgAccFollowNode1" presStyleIdx="0" presStyleCnt="3">
        <dgm:presLayoutVars>
          <dgm:bulletEnabled val="1"/>
        </dgm:presLayoutVars>
      </dgm:prSet>
      <dgm:spPr/>
    </dgm:pt>
    <dgm:pt modelId="{CD6F3EA8-E236-4700-8419-E64544F397CB}" type="pres">
      <dgm:prSet presAssocID="{F6E624A8-B4BF-4AB6-AB5D-9F45050D95C4}" presName="FourConn_2-3" presStyleLbl="fgAccFollowNode1" presStyleIdx="1" presStyleCnt="3">
        <dgm:presLayoutVars>
          <dgm:bulletEnabled val="1"/>
        </dgm:presLayoutVars>
      </dgm:prSet>
      <dgm:spPr/>
    </dgm:pt>
    <dgm:pt modelId="{CBC1494F-BC8D-4F69-A365-E80F7E1AA3EE}" type="pres">
      <dgm:prSet presAssocID="{F6E624A8-B4BF-4AB6-AB5D-9F45050D95C4}" presName="FourConn_3-4" presStyleLbl="fgAccFollowNode1" presStyleIdx="2" presStyleCnt="3">
        <dgm:presLayoutVars>
          <dgm:bulletEnabled val="1"/>
        </dgm:presLayoutVars>
      </dgm:prSet>
      <dgm:spPr/>
    </dgm:pt>
    <dgm:pt modelId="{5B4FC93A-71D9-4CDD-B0D5-29828105CCDC}" type="pres">
      <dgm:prSet presAssocID="{F6E624A8-B4BF-4AB6-AB5D-9F45050D95C4}" presName="FourNodes_1_text" presStyleLbl="node1" presStyleIdx="3" presStyleCnt="4">
        <dgm:presLayoutVars>
          <dgm:bulletEnabled val="1"/>
        </dgm:presLayoutVars>
      </dgm:prSet>
      <dgm:spPr/>
    </dgm:pt>
    <dgm:pt modelId="{3E88D669-DE77-48D3-9452-72365750A022}" type="pres">
      <dgm:prSet presAssocID="{F6E624A8-B4BF-4AB6-AB5D-9F45050D95C4}" presName="FourNodes_2_text" presStyleLbl="node1" presStyleIdx="3" presStyleCnt="4">
        <dgm:presLayoutVars>
          <dgm:bulletEnabled val="1"/>
        </dgm:presLayoutVars>
      </dgm:prSet>
      <dgm:spPr/>
    </dgm:pt>
    <dgm:pt modelId="{550CD84A-7D9B-4564-B915-1CC18F5BC543}" type="pres">
      <dgm:prSet presAssocID="{F6E624A8-B4BF-4AB6-AB5D-9F45050D95C4}" presName="FourNodes_3_text" presStyleLbl="node1" presStyleIdx="3" presStyleCnt="4">
        <dgm:presLayoutVars>
          <dgm:bulletEnabled val="1"/>
        </dgm:presLayoutVars>
      </dgm:prSet>
      <dgm:spPr/>
    </dgm:pt>
    <dgm:pt modelId="{B6447506-EC13-4B71-BDAA-3DFAAF1CA237}" type="pres">
      <dgm:prSet presAssocID="{F6E624A8-B4BF-4AB6-AB5D-9F45050D95C4}" presName="FourNodes_4_text" presStyleLbl="node1" presStyleIdx="3" presStyleCnt="4">
        <dgm:presLayoutVars>
          <dgm:bulletEnabled val="1"/>
        </dgm:presLayoutVars>
      </dgm:prSet>
      <dgm:spPr/>
    </dgm:pt>
  </dgm:ptLst>
  <dgm:cxnLst>
    <dgm:cxn modelId="{2D3F1008-CC2D-4CAA-9CFA-89F48DD49B5F}" type="presOf" srcId="{D2595952-56E1-4C34-9FC8-DE3795943124}" destId="{B50FF97D-7D7B-4BC2-A5B4-B4029B90BDB5}" srcOrd="0" destOrd="0" presId="urn:microsoft.com/office/officeart/2005/8/layout/vProcess5"/>
    <dgm:cxn modelId="{0A176F0B-1DE9-43B1-81B1-CA745BFF5E98}" type="presOf" srcId="{D2595952-56E1-4C34-9FC8-DE3795943124}" destId="{B6447506-EC13-4B71-BDAA-3DFAAF1CA237}" srcOrd="1" destOrd="0" presId="urn:microsoft.com/office/officeart/2005/8/layout/vProcess5"/>
    <dgm:cxn modelId="{C2179135-6098-44DE-B38D-4C92679209B5}" type="presOf" srcId="{56C98E52-6413-465C-8B70-C99C8394BB98}" destId="{5B4FC93A-71D9-4CDD-B0D5-29828105CCDC}" srcOrd="1" destOrd="0" presId="urn:microsoft.com/office/officeart/2005/8/layout/vProcess5"/>
    <dgm:cxn modelId="{4F8BED37-5C60-4D99-9AFF-ED3FC68CF174}" type="presOf" srcId="{FE91542B-9995-44EF-B5FB-0BF2311ACC60}" destId="{CBC1494F-BC8D-4F69-A365-E80F7E1AA3EE}" srcOrd="0" destOrd="0" presId="urn:microsoft.com/office/officeart/2005/8/layout/vProcess5"/>
    <dgm:cxn modelId="{7DCCF93A-3934-4FF7-866E-33D056D9E6F2}" type="presOf" srcId="{F56C1660-6A33-4671-A587-0B9094485A6B}" destId="{9241D1F6-6358-4252-B557-F62C44FACBD0}" srcOrd="0" destOrd="0" presId="urn:microsoft.com/office/officeart/2005/8/layout/vProcess5"/>
    <dgm:cxn modelId="{5088AB40-90DF-4DB0-9191-B048EF0C75CF}" srcId="{F6E624A8-B4BF-4AB6-AB5D-9F45050D95C4}" destId="{F56C1660-6A33-4671-A587-0B9094485A6B}" srcOrd="2" destOrd="0" parTransId="{67295C5B-D0A8-4E51-9732-7FC7C2029C04}" sibTransId="{FE91542B-9995-44EF-B5FB-0BF2311ACC60}"/>
    <dgm:cxn modelId="{6F19B75C-DEFD-4B78-9F8C-1C9D8B8EE238}" srcId="{F6E624A8-B4BF-4AB6-AB5D-9F45050D95C4}" destId="{56C98E52-6413-465C-8B70-C99C8394BB98}" srcOrd="0" destOrd="0" parTransId="{850FF2BE-0291-41C2-8FAD-928E2B6ED06F}" sibTransId="{BABF17C9-274E-4439-B472-1BA907489495}"/>
    <dgm:cxn modelId="{20369B5D-45DC-448F-9FBA-553809305562}" type="presOf" srcId="{B4474B10-620F-4A72-81AD-AA8F30E7A1CA}" destId="{CD6F3EA8-E236-4700-8419-E64544F397CB}" srcOrd="0" destOrd="0" presId="urn:microsoft.com/office/officeart/2005/8/layout/vProcess5"/>
    <dgm:cxn modelId="{89B05C7A-2EB1-49B0-B643-8EE68E527EF9}" type="presOf" srcId="{BCAE273E-BEE6-414E-A413-4083839B1619}" destId="{3E88D669-DE77-48D3-9452-72365750A022}" srcOrd="1" destOrd="0" presId="urn:microsoft.com/office/officeart/2005/8/layout/vProcess5"/>
    <dgm:cxn modelId="{4DF8B87F-AC0A-412E-AB3B-292BDF57DAC8}" type="presOf" srcId="{F6E624A8-B4BF-4AB6-AB5D-9F45050D95C4}" destId="{C36DE426-B15F-453A-8AFE-4D356E9CDB81}" srcOrd="0" destOrd="0" presId="urn:microsoft.com/office/officeart/2005/8/layout/vProcess5"/>
    <dgm:cxn modelId="{1FAB5EB6-EC01-4B3E-8D30-D3B3405FD415}" srcId="{F6E624A8-B4BF-4AB6-AB5D-9F45050D95C4}" destId="{D2595952-56E1-4C34-9FC8-DE3795943124}" srcOrd="3" destOrd="0" parTransId="{B3618076-337C-483D-87AC-0C1569EABADA}" sibTransId="{8B8C1BA0-AE00-4C5B-952E-A6EB286C0697}"/>
    <dgm:cxn modelId="{87E4D0BC-B623-48DA-9E6B-7AE39F0B0BB6}" srcId="{F6E624A8-B4BF-4AB6-AB5D-9F45050D95C4}" destId="{BCAE273E-BEE6-414E-A413-4083839B1619}" srcOrd="1" destOrd="0" parTransId="{69E6D890-655A-4FFE-9D78-FBD5F9BD4B75}" sibTransId="{B4474B10-620F-4A72-81AD-AA8F30E7A1CA}"/>
    <dgm:cxn modelId="{C423D8BE-D874-4712-980E-F2B951B4C179}" type="presOf" srcId="{F56C1660-6A33-4671-A587-0B9094485A6B}" destId="{550CD84A-7D9B-4564-B915-1CC18F5BC543}" srcOrd="1" destOrd="0" presId="urn:microsoft.com/office/officeart/2005/8/layout/vProcess5"/>
    <dgm:cxn modelId="{E042BEE8-E78E-459F-9AD6-ECF7ED876192}" type="presOf" srcId="{BABF17C9-274E-4439-B472-1BA907489495}" destId="{5B84F662-EFCF-459C-8ABC-29083976B152}" srcOrd="0" destOrd="0" presId="urn:microsoft.com/office/officeart/2005/8/layout/vProcess5"/>
    <dgm:cxn modelId="{30FA4AF6-986B-482C-BCF2-BF7ACD99BA50}" type="presOf" srcId="{BCAE273E-BEE6-414E-A413-4083839B1619}" destId="{728EDAC8-00DE-47F9-8FEA-5B9C8DDE8567}" srcOrd="0" destOrd="0" presId="urn:microsoft.com/office/officeart/2005/8/layout/vProcess5"/>
    <dgm:cxn modelId="{85E665FC-F572-4B4C-8495-935624838B6A}" type="presOf" srcId="{56C98E52-6413-465C-8B70-C99C8394BB98}" destId="{073EBF5A-D7E0-4D22-86C7-3DB7AA001B0A}" srcOrd="0" destOrd="0" presId="urn:microsoft.com/office/officeart/2005/8/layout/vProcess5"/>
    <dgm:cxn modelId="{632BD3D6-F095-483B-9262-C570AE8CE067}" type="presParOf" srcId="{C36DE426-B15F-453A-8AFE-4D356E9CDB81}" destId="{3E6BC4D4-6F8F-494F-AC47-46897F038F20}" srcOrd="0" destOrd="0" presId="urn:microsoft.com/office/officeart/2005/8/layout/vProcess5"/>
    <dgm:cxn modelId="{6A25A5B2-207D-4BAE-BD5C-EC90F3716FA3}" type="presParOf" srcId="{C36DE426-B15F-453A-8AFE-4D356E9CDB81}" destId="{073EBF5A-D7E0-4D22-86C7-3DB7AA001B0A}" srcOrd="1" destOrd="0" presId="urn:microsoft.com/office/officeart/2005/8/layout/vProcess5"/>
    <dgm:cxn modelId="{1211CF2F-DF96-46B5-9EA4-FBCC17DC7F00}" type="presParOf" srcId="{C36DE426-B15F-453A-8AFE-4D356E9CDB81}" destId="{728EDAC8-00DE-47F9-8FEA-5B9C8DDE8567}" srcOrd="2" destOrd="0" presId="urn:microsoft.com/office/officeart/2005/8/layout/vProcess5"/>
    <dgm:cxn modelId="{9B202657-AC2A-4A4D-81AB-35163B55A43D}" type="presParOf" srcId="{C36DE426-B15F-453A-8AFE-4D356E9CDB81}" destId="{9241D1F6-6358-4252-B557-F62C44FACBD0}" srcOrd="3" destOrd="0" presId="urn:microsoft.com/office/officeart/2005/8/layout/vProcess5"/>
    <dgm:cxn modelId="{69B0D560-50BD-4F86-A00C-0AEB1B0D301B}" type="presParOf" srcId="{C36DE426-B15F-453A-8AFE-4D356E9CDB81}" destId="{B50FF97D-7D7B-4BC2-A5B4-B4029B90BDB5}" srcOrd="4" destOrd="0" presId="urn:microsoft.com/office/officeart/2005/8/layout/vProcess5"/>
    <dgm:cxn modelId="{06AA7210-073A-4862-9B30-F39A2C7628BF}" type="presParOf" srcId="{C36DE426-B15F-453A-8AFE-4D356E9CDB81}" destId="{5B84F662-EFCF-459C-8ABC-29083976B152}" srcOrd="5" destOrd="0" presId="urn:microsoft.com/office/officeart/2005/8/layout/vProcess5"/>
    <dgm:cxn modelId="{C81729B3-A36E-4375-9EB0-6D3748C96624}" type="presParOf" srcId="{C36DE426-B15F-453A-8AFE-4D356E9CDB81}" destId="{CD6F3EA8-E236-4700-8419-E64544F397CB}" srcOrd="6" destOrd="0" presId="urn:microsoft.com/office/officeart/2005/8/layout/vProcess5"/>
    <dgm:cxn modelId="{D63DFF7A-9E3F-4A79-8282-020697D18FE5}" type="presParOf" srcId="{C36DE426-B15F-453A-8AFE-4D356E9CDB81}" destId="{CBC1494F-BC8D-4F69-A365-E80F7E1AA3EE}" srcOrd="7" destOrd="0" presId="urn:microsoft.com/office/officeart/2005/8/layout/vProcess5"/>
    <dgm:cxn modelId="{5D707743-40A1-4D2A-81E4-6FD5C3C88031}" type="presParOf" srcId="{C36DE426-B15F-453A-8AFE-4D356E9CDB81}" destId="{5B4FC93A-71D9-4CDD-B0D5-29828105CCDC}" srcOrd="8" destOrd="0" presId="urn:microsoft.com/office/officeart/2005/8/layout/vProcess5"/>
    <dgm:cxn modelId="{B3F5BE31-40C3-4AE3-9099-12C8F14EE030}" type="presParOf" srcId="{C36DE426-B15F-453A-8AFE-4D356E9CDB81}" destId="{3E88D669-DE77-48D3-9452-72365750A022}" srcOrd="9" destOrd="0" presId="urn:microsoft.com/office/officeart/2005/8/layout/vProcess5"/>
    <dgm:cxn modelId="{258AAC1C-A896-4E92-A3F3-5A57E265D028}" type="presParOf" srcId="{C36DE426-B15F-453A-8AFE-4D356E9CDB81}" destId="{550CD84A-7D9B-4564-B915-1CC18F5BC543}" srcOrd="10" destOrd="0" presId="urn:microsoft.com/office/officeart/2005/8/layout/vProcess5"/>
    <dgm:cxn modelId="{15CC6314-23E8-4DF4-9390-B5076AFC7325}" type="presParOf" srcId="{C36DE426-B15F-453A-8AFE-4D356E9CDB81}" destId="{B6447506-EC13-4B71-BDAA-3DFAAF1CA23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EBF5A-D7E0-4D22-86C7-3DB7AA001B0A}">
      <dsp:nvSpPr>
        <dsp:cNvPr id="0" name=""/>
        <dsp:cNvSpPr/>
      </dsp:nvSpPr>
      <dsp:spPr>
        <a:xfrm>
          <a:off x="0" y="0"/>
          <a:ext cx="8561356" cy="100786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a:t>P</a:t>
          </a:r>
          <a:r>
            <a:rPr lang="en-US" sz="3900" kern="1200"/>
            <a:t>lease  (Parentheses)</a:t>
          </a:r>
        </a:p>
      </dsp:txBody>
      <dsp:txXfrm>
        <a:off x="29519" y="29519"/>
        <a:ext cx="7388631" cy="948824"/>
      </dsp:txXfrm>
    </dsp:sp>
    <dsp:sp modelId="{728EDAC8-00DE-47F9-8FEA-5B9C8DDE8567}">
      <dsp:nvSpPr>
        <dsp:cNvPr id="0" name=""/>
        <dsp:cNvSpPr/>
      </dsp:nvSpPr>
      <dsp:spPr>
        <a:xfrm>
          <a:off x="717013" y="1191109"/>
          <a:ext cx="8561356" cy="1007862"/>
        </a:xfrm>
        <a:prstGeom prst="roundRect">
          <a:avLst>
            <a:gd name="adj" fmla="val 10000"/>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a:t>E</a:t>
          </a:r>
          <a:r>
            <a:rPr lang="en-US" sz="3900" kern="1200"/>
            <a:t>xcuse (Exponents)</a:t>
          </a:r>
        </a:p>
      </dsp:txBody>
      <dsp:txXfrm>
        <a:off x="746532" y="1220628"/>
        <a:ext cx="7130194" cy="948824"/>
      </dsp:txXfrm>
    </dsp:sp>
    <dsp:sp modelId="{9241D1F6-6358-4252-B557-F62C44FACBD0}">
      <dsp:nvSpPr>
        <dsp:cNvPr id="0" name=""/>
        <dsp:cNvSpPr/>
      </dsp:nvSpPr>
      <dsp:spPr>
        <a:xfrm>
          <a:off x="1423325" y="2382219"/>
          <a:ext cx="8561356" cy="1007862"/>
        </a:xfrm>
        <a:prstGeom prst="roundRect">
          <a:avLst>
            <a:gd name="adj" fmla="val 10000"/>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dirty="0"/>
            <a:t>M</a:t>
          </a:r>
          <a:r>
            <a:rPr lang="en-US" sz="3900" kern="1200" dirty="0"/>
            <a:t>y </a:t>
          </a:r>
          <a:r>
            <a:rPr lang="en-US" sz="3900" u="sng" kern="1200" dirty="0"/>
            <a:t>D</a:t>
          </a:r>
          <a:r>
            <a:rPr lang="en-US" sz="3900" kern="1200" dirty="0"/>
            <a:t>ear (Multiply and/or Divide)</a:t>
          </a:r>
        </a:p>
      </dsp:txBody>
      <dsp:txXfrm>
        <a:off x="1452844" y="2411738"/>
        <a:ext cx="7140896" cy="948824"/>
      </dsp:txXfrm>
    </dsp:sp>
    <dsp:sp modelId="{B50FF97D-7D7B-4BC2-A5B4-B4029B90BDB5}">
      <dsp:nvSpPr>
        <dsp:cNvPr id="0" name=""/>
        <dsp:cNvSpPr/>
      </dsp:nvSpPr>
      <dsp:spPr>
        <a:xfrm>
          <a:off x="2140339" y="3573328"/>
          <a:ext cx="8561356" cy="1007862"/>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u="sng" kern="1200" dirty="0"/>
            <a:t>A</a:t>
          </a:r>
          <a:r>
            <a:rPr lang="en-US" sz="3900" kern="1200" dirty="0"/>
            <a:t>unt </a:t>
          </a:r>
          <a:r>
            <a:rPr lang="en-US" sz="3900" u="sng" kern="1200" dirty="0"/>
            <a:t>S</a:t>
          </a:r>
          <a:r>
            <a:rPr lang="en-US" sz="3900" kern="1200" dirty="0"/>
            <a:t>ally (Add and/or Subtract)</a:t>
          </a:r>
        </a:p>
      </dsp:txBody>
      <dsp:txXfrm>
        <a:off x="2169858" y="3602847"/>
        <a:ext cx="7130194" cy="948824"/>
      </dsp:txXfrm>
    </dsp:sp>
    <dsp:sp modelId="{5B84F662-EFCF-459C-8ABC-29083976B152}">
      <dsp:nvSpPr>
        <dsp:cNvPr id="0" name=""/>
        <dsp:cNvSpPr/>
      </dsp:nvSpPr>
      <dsp:spPr>
        <a:xfrm>
          <a:off x="7906246" y="771930"/>
          <a:ext cx="655110" cy="655110"/>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8053646" y="771930"/>
        <a:ext cx="360310" cy="492970"/>
      </dsp:txXfrm>
    </dsp:sp>
    <dsp:sp modelId="{CD6F3EA8-E236-4700-8419-E64544F397CB}">
      <dsp:nvSpPr>
        <dsp:cNvPr id="0" name=""/>
        <dsp:cNvSpPr/>
      </dsp:nvSpPr>
      <dsp:spPr>
        <a:xfrm>
          <a:off x="8623260" y="1963040"/>
          <a:ext cx="655110" cy="655110"/>
        </a:xfrm>
        <a:prstGeom prst="downArrow">
          <a:avLst>
            <a:gd name="adj1" fmla="val 55000"/>
            <a:gd name="adj2" fmla="val 45000"/>
          </a:avLst>
        </a:prstGeom>
        <a:solidFill>
          <a:schemeClr val="accent5">
            <a:tint val="40000"/>
            <a:alpha val="90000"/>
            <a:hueOff val="-5972333"/>
            <a:satOff val="1333"/>
            <a:lumOff val="20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8770660" y="1963040"/>
        <a:ext cx="360310" cy="492970"/>
      </dsp:txXfrm>
    </dsp:sp>
    <dsp:sp modelId="{CBC1494F-BC8D-4F69-A365-E80F7E1AA3EE}">
      <dsp:nvSpPr>
        <dsp:cNvPr id="0" name=""/>
        <dsp:cNvSpPr/>
      </dsp:nvSpPr>
      <dsp:spPr>
        <a:xfrm>
          <a:off x="9329572" y="3154150"/>
          <a:ext cx="655110" cy="655110"/>
        </a:xfrm>
        <a:prstGeom prst="downArrow">
          <a:avLst>
            <a:gd name="adj1" fmla="val 55000"/>
            <a:gd name="adj2" fmla="val 45000"/>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9476972" y="3154150"/>
        <a:ext cx="360310" cy="49297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66126-E28A-41A2-BA11-F956A05AB31E}" type="datetimeFigureOut">
              <a:rPr lang="en-US" smtClean="0"/>
              <a:t>7/25/2025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800C56-8854-48FB-A61F-B5DF14366534}" type="slidenum">
              <a:rPr lang="en-US" smtClean="0"/>
              <a:t>‹#›</a:t>
            </a:fld>
            <a:endParaRPr lang="en-US"/>
          </a:p>
        </p:txBody>
      </p:sp>
    </p:spTree>
    <p:extLst>
      <p:ext uri="{BB962C8B-B14F-4D97-AF65-F5344CB8AC3E}">
        <p14:creationId xmlns:p14="http://schemas.microsoft.com/office/powerpoint/2010/main" val="1268191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self</a:t>
            </a:r>
          </a:p>
        </p:txBody>
      </p:sp>
      <p:sp>
        <p:nvSpPr>
          <p:cNvPr id="4" name="Slide Number Placeholder 3"/>
          <p:cNvSpPr>
            <a:spLocks noGrp="1"/>
          </p:cNvSpPr>
          <p:nvPr>
            <p:ph type="sldNum" sz="quarter" idx="5"/>
          </p:nvPr>
        </p:nvSpPr>
        <p:spPr/>
        <p:txBody>
          <a:bodyPr/>
          <a:lstStyle/>
          <a:p>
            <a:fld id="{82800C56-8854-48FB-A61F-B5DF14366534}" type="slidenum">
              <a:rPr lang="en-US" smtClean="0"/>
              <a:t>1</a:t>
            </a:fld>
            <a:endParaRPr lang="en-US"/>
          </a:p>
        </p:txBody>
      </p:sp>
    </p:spTree>
    <p:extLst>
      <p:ext uri="{BB962C8B-B14F-4D97-AF65-F5344CB8AC3E}">
        <p14:creationId xmlns:p14="http://schemas.microsoft.com/office/powerpoint/2010/main" val="332489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5</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1867234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is like a language because it uses symbols to communicate, just like how we use words to communicate a thought. [CLICK] So if we think of math as a language, then equations are like sentences.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00C56-8854-48FB-A61F-B5DF143665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958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Before we start solving more complex math problems, we need to talk about the order in which we go about solving them.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23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905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ABC formula sheets, any equation can be altered to find other variables that may be missing.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099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Formulas are also presented as Pie Wheels if you’re into that kind of thing.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708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904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First, we have to know what we’re talking about and what were trying to find. How do we measure what we’re trying to find.</a:t>
            </a:r>
          </a:p>
          <a:p>
            <a:r>
              <a:rPr lang="en-US" dirty="0"/>
              <a:t>For a rate, what variable or measurement is added to one of the other units? Time</a:t>
            </a:r>
          </a:p>
          <a:p>
            <a:r>
              <a:rPr lang="en-US" dirty="0"/>
              <a:t>Cubic feet per second</a:t>
            </a:r>
          </a:p>
          <a:p>
            <a:r>
              <a:rPr lang="en-US" dirty="0"/>
              <a:t>Gallons per minute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918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Some units that may be less familiar to you are units in the metric system, which is standard everyone in the world except the US. However, the US uses both the imperial system of measurement and the metric system. The metric system is used in many water operation processes.</a:t>
            </a:r>
          </a:p>
          <a:p>
            <a:r>
              <a:rPr lang="en-US" dirty="0"/>
              <a:t>You can convert from one metric unit to another by simply moving the decimal or adding zeros.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245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Many of the matric system units are not commonly used.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8806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Just like you can convert between metric system units, you can convert between imperial system units and between the two systems.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577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Many conversion factors are included in your ABC formula sheet.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667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CT </a:t>
            </a:r>
            <a:r>
              <a:rPr lang="en-US" b="0" dirty="0">
                <a:effectLst/>
              </a:rPr>
              <a:t>is</a:t>
            </a:r>
            <a:r>
              <a:rPr lang="en-US" b="1" dirty="0">
                <a:effectLst/>
              </a:rPr>
              <a:t> </a:t>
            </a:r>
            <a:r>
              <a:rPr lang="en-US" dirty="0">
                <a:effectLst/>
              </a:rPr>
              <a:t>used to evaluate the effectiveness of </a:t>
            </a:r>
            <a:r>
              <a:rPr lang="en-US" b="0" dirty="0">
                <a:effectLst/>
              </a:rPr>
              <a:t>water treatment, and </a:t>
            </a:r>
            <a:r>
              <a:rPr lang="en-US" dirty="0">
                <a:effectLst/>
              </a:rPr>
              <a:t>is the product of disinfectant concentration (C) and contact time (T).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751BC7-5F45-4120-B3BB-AECDF25D70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423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42577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20" name="Footer Placeholder">
            <a:extLst>
              <a:ext uri="{FF2B5EF4-FFF2-40B4-BE49-F238E27FC236}">
                <a16:creationId xmlns:a16="http://schemas.microsoft.com/office/drawing/2014/main" id="{91876179-5F1B-D94A-A3C4-43CA2861096A}"/>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TextBox 8">
            <a:extLst>
              <a:ext uri="{FF2B5EF4-FFF2-40B4-BE49-F238E27FC236}">
                <a16:creationId xmlns:a16="http://schemas.microsoft.com/office/drawing/2014/main" id="{8F70968F-B059-C345-BEB9-E3B035F35C20}"/>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
        <p:nvSpPr>
          <p:cNvPr id="11" name="Title">
            <a:extLst>
              <a:ext uri="{FF2B5EF4-FFF2-40B4-BE49-F238E27FC236}">
                <a16:creationId xmlns:a16="http://schemas.microsoft.com/office/drawing/2014/main" id="{2C82B731-666F-9A48-9A69-3A4A8CA8BADA}"/>
              </a:ext>
            </a:extLst>
          </p:cNvPr>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13" name="Text Placeholder">
            <a:extLst>
              <a:ext uri="{FF2B5EF4-FFF2-40B4-BE49-F238E27FC236}">
                <a16:creationId xmlns:a16="http://schemas.microsoft.com/office/drawing/2014/main" id="{719E9BC1-5E03-1B4F-A6AA-C5D2A832DE5F}"/>
              </a:ext>
            </a:extLst>
          </p:cNvPr>
          <p:cNvSpPr>
            <a:spLocks noGrp="1"/>
          </p:cNvSpPr>
          <p:nvPr>
            <p:ph type="body" sz="quarter" idx="15"/>
          </p:nvPr>
        </p:nvSpPr>
        <p:spPr>
          <a:xfrm>
            <a:off x="461533" y="1900645"/>
            <a:ext cx="11274737" cy="3564220"/>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7" name="Take-Away Placeholder">
            <a:extLst>
              <a:ext uri="{FF2B5EF4-FFF2-40B4-BE49-F238E27FC236}">
                <a16:creationId xmlns:a16="http://schemas.microsoft.com/office/drawing/2014/main" id="{0C9B5AD5-983F-A642-BC7D-BAC7B4F8CC23}"/>
              </a:ext>
            </a:extLst>
          </p:cNvPr>
          <p:cNvSpPr>
            <a:spLocks noGrp="1"/>
          </p:cNvSpPr>
          <p:nvPr>
            <p:ph type="body" sz="quarter" idx="19" hasCustomPrompt="1"/>
          </p:nvPr>
        </p:nvSpPr>
        <p:spPr>
          <a:xfrm>
            <a:off x="455731" y="5515665"/>
            <a:ext cx="11240220"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Tree>
    <p:extLst>
      <p:ext uri="{BB962C8B-B14F-4D97-AF65-F5344CB8AC3E}">
        <p14:creationId xmlns:p14="http://schemas.microsoft.com/office/powerpoint/2010/main" val="2154501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ayout with Background">
    <p:spTree>
      <p:nvGrpSpPr>
        <p:cNvPr id="1" name=""/>
        <p:cNvGrpSpPr/>
        <p:nvPr/>
      </p:nvGrpSpPr>
      <p:grpSpPr>
        <a:xfrm>
          <a:off x="0" y="0"/>
          <a:ext cx="0" cy="0"/>
          <a:chOff x="0" y="0"/>
          <a:chExt cx="0" cy="0"/>
        </a:xfrm>
      </p:grpSpPr>
      <p:pic>
        <p:nvPicPr>
          <p:cNvPr id="17" name="Picture 16" descr="A close up of a beach&#10;&#10;Description automatically generated">
            <a:extLst>
              <a:ext uri="{FF2B5EF4-FFF2-40B4-BE49-F238E27FC236}">
                <a16:creationId xmlns:a16="http://schemas.microsoft.com/office/drawing/2014/main" id="{CC81B2C0-19D6-9941-A0AF-3D68CD4F3D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63" y="0"/>
            <a:ext cx="12182473" cy="6858000"/>
          </a:xfrm>
          <a:prstGeom prst="rect">
            <a:avLst/>
          </a:prstGeom>
        </p:spPr>
      </p:pic>
      <p:sp>
        <p:nvSpPr>
          <p:cNvPr id="18" name="Text Placeholder">
            <a:extLst>
              <a:ext uri="{FF2B5EF4-FFF2-40B4-BE49-F238E27FC236}">
                <a16:creationId xmlns:a16="http://schemas.microsoft.com/office/drawing/2014/main" id="{08A29E74-1622-7747-80D2-F5612C08776C}"/>
              </a:ext>
            </a:extLst>
          </p:cNvPr>
          <p:cNvSpPr>
            <a:spLocks noGrp="1"/>
          </p:cNvSpPr>
          <p:nvPr>
            <p:ph type="body" sz="quarter" idx="15"/>
          </p:nvPr>
        </p:nvSpPr>
        <p:spPr>
          <a:xfrm>
            <a:off x="1452107" y="1900645"/>
            <a:ext cx="10284163" cy="3564220"/>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9" name="Take-Away Placeholder">
            <a:extLst>
              <a:ext uri="{FF2B5EF4-FFF2-40B4-BE49-F238E27FC236}">
                <a16:creationId xmlns:a16="http://schemas.microsoft.com/office/drawing/2014/main" id="{1D9536A3-5F59-844B-A0A1-52255152F13C}"/>
              </a:ext>
            </a:extLst>
          </p:cNvPr>
          <p:cNvSpPr>
            <a:spLocks noGrp="1"/>
          </p:cNvSpPr>
          <p:nvPr>
            <p:ph type="body" sz="quarter" idx="19" hasCustomPrompt="1"/>
          </p:nvPr>
        </p:nvSpPr>
        <p:spPr>
          <a:xfrm>
            <a:off x="1452106" y="5515665"/>
            <a:ext cx="10243845"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9" name="Donut 8">
            <a:extLst>
              <a:ext uri="{FF2B5EF4-FFF2-40B4-BE49-F238E27FC236}">
                <a16:creationId xmlns:a16="http://schemas.microsoft.com/office/drawing/2014/main" id="{7CC7AAF1-158E-664F-9F48-2E0E0EA2DA46}"/>
              </a:ext>
            </a:extLst>
          </p:cNvPr>
          <p:cNvSpPr/>
          <p:nvPr userDrawn="1"/>
        </p:nvSpPr>
        <p:spPr>
          <a:xfrm>
            <a:off x="-3689516" y="-192026"/>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3" name="Title">
            <a:extLst>
              <a:ext uri="{FF2B5EF4-FFF2-40B4-BE49-F238E27FC236}">
                <a16:creationId xmlns:a16="http://schemas.microsoft.com/office/drawing/2014/main" id="{ED4F32D2-CFCD-D749-9E54-6CADA3AD4B55}"/>
              </a:ext>
            </a:extLst>
          </p:cNvPr>
          <p:cNvSpPr>
            <a:spLocks noGrp="1"/>
          </p:cNvSpPr>
          <p:nvPr>
            <p:ph type="title"/>
          </p:nvPr>
        </p:nvSpPr>
        <p:spPr>
          <a:xfrm>
            <a:off x="1452107" y="550134"/>
            <a:ext cx="10249296" cy="1143000"/>
          </a:xfrm>
          <a:prstGeom prst="rect">
            <a:avLst/>
          </a:prstGeom>
        </p:spPr>
        <p:txBody>
          <a:bodyPr lIns="0" tIns="0" rIns="0" bIns="121899">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1" name="TextBox 10">
            <a:extLst>
              <a:ext uri="{FF2B5EF4-FFF2-40B4-BE49-F238E27FC236}">
                <a16:creationId xmlns:a16="http://schemas.microsoft.com/office/drawing/2014/main" id="{B03A6AFC-B381-9347-B5C0-D95CDB6D4AB2}"/>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61076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ext Layout with Background">
    <p:spTree>
      <p:nvGrpSpPr>
        <p:cNvPr id="1" name=""/>
        <p:cNvGrpSpPr/>
        <p:nvPr/>
      </p:nvGrpSpPr>
      <p:grpSpPr>
        <a:xfrm>
          <a:off x="0" y="0"/>
          <a:ext cx="0" cy="0"/>
          <a:chOff x="0" y="0"/>
          <a:chExt cx="0" cy="0"/>
        </a:xfrm>
      </p:grpSpPr>
      <p:pic>
        <p:nvPicPr>
          <p:cNvPr id="14" name="Picture 13" descr="A close up of a window&#10;&#10;Description automatically generated">
            <a:extLst>
              <a:ext uri="{FF2B5EF4-FFF2-40B4-BE49-F238E27FC236}">
                <a16:creationId xmlns:a16="http://schemas.microsoft.com/office/drawing/2014/main" id="{7FD2BDEE-3391-AF48-B58A-25E9F7E5E97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9" name="Donut 18">
            <a:extLst>
              <a:ext uri="{FF2B5EF4-FFF2-40B4-BE49-F238E27FC236}">
                <a16:creationId xmlns:a16="http://schemas.microsoft.com/office/drawing/2014/main" id="{7480E1A3-6BB8-AB45-B0E2-3964005D0DD7}"/>
              </a:ext>
            </a:extLst>
          </p:cNvPr>
          <p:cNvSpPr/>
          <p:nvPr userDrawn="1"/>
        </p:nvSpPr>
        <p:spPr>
          <a:xfrm>
            <a:off x="8016951" y="-963797"/>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8" name="Rectangle 17">
            <a:extLst>
              <a:ext uri="{FF2B5EF4-FFF2-40B4-BE49-F238E27FC236}">
                <a16:creationId xmlns:a16="http://schemas.microsoft.com/office/drawing/2014/main" id="{3EFAA79C-1DA5-0B48-AE2F-437EDB0A3E68}"/>
              </a:ext>
            </a:extLst>
          </p:cNvPr>
          <p:cNvSpPr/>
          <p:nvPr userDrawn="1"/>
        </p:nvSpPr>
        <p:spPr>
          <a:xfrm>
            <a:off x="-93329" y="992159"/>
            <a:ext cx="5565266" cy="6397308"/>
          </a:xfrm>
          <a:prstGeom prst="rect">
            <a:avLst/>
          </a:prstGeom>
          <a:solidFill>
            <a:schemeClr val="accent1">
              <a:alpha val="95000"/>
            </a:schemeClr>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256EFF"/>
              </a:solidFill>
            </a:endParaRPr>
          </a:p>
        </p:txBody>
      </p:sp>
      <p:sp>
        <p:nvSpPr>
          <p:cNvPr id="22" name="Text Placeholder">
            <a:extLst>
              <a:ext uri="{FF2B5EF4-FFF2-40B4-BE49-F238E27FC236}">
                <a16:creationId xmlns:a16="http://schemas.microsoft.com/office/drawing/2014/main" id="{AF9270AD-F9B6-2748-839F-5DD3758266DE}"/>
              </a:ext>
            </a:extLst>
          </p:cNvPr>
          <p:cNvSpPr>
            <a:spLocks noGrp="1"/>
          </p:cNvSpPr>
          <p:nvPr>
            <p:ph type="body" sz="quarter" idx="15"/>
          </p:nvPr>
        </p:nvSpPr>
        <p:spPr>
          <a:xfrm>
            <a:off x="402708" y="1790370"/>
            <a:ext cx="4573191" cy="4868338"/>
          </a:xfrm>
          <a:prstGeom prst="rect">
            <a:avLst/>
          </a:prstGeom>
        </p:spPr>
        <p:txBody>
          <a:bodyPr lIns="0" tIns="0" rIns="0" bIns="0" anchor="ctr"/>
          <a:lstStyle>
            <a:lvl1pPr marL="0" indent="0" defTabSz="1218987" eaLnBrk="0" hangingPunct="0">
              <a:lnSpc>
                <a:spcPct val="90000"/>
              </a:lnSpc>
              <a:spcBef>
                <a:spcPts val="1600"/>
              </a:spcBef>
              <a:buClr>
                <a:schemeClr val="bg1"/>
              </a:buClr>
              <a:buFontTx/>
              <a:buNone/>
              <a:defRPr lang="en-US" sz="28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a:t>Click to edit Master text styles</a:t>
            </a:r>
          </a:p>
        </p:txBody>
      </p:sp>
      <p:sp>
        <p:nvSpPr>
          <p:cNvPr id="10" name="Picture Placeholder 4">
            <a:extLst>
              <a:ext uri="{FF2B5EF4-FFF2-40B4-BE49-F238E27FC236}">
                <a16:creationId xmlns:a16="http://schemas.microsoft.com/office/drawing/2014/main" id="{245A6290-5236-1E48-AFB3-0EAB62D361B0}"/>
              </a:ext>
            </a:extLst>
          </p:cNvPr>
          <p:cNvSpPr>
            <a:spLocks noGrp="1"/>
          </p:cNvSpPr>
          <p:nvPr>
            <p:ph type="pic" sz="quarter" idx="12"/>
          </p:nvPr>
        </p:nvSpPr>
        <p:spPr>
          <a:xfrm>
            <a:off x="5471937" y="1790370"/>
            <a:ext cx="5827338" cy="4470553"/>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1" name="TextBox 10">
            <a:extLst>
              <a:ext uri="{FF2B5EF4-FFF2-40B4-BE49-F238E27FC236}">
                <a16:creationId xmlns:a16="http://schemas.microsoft.com/office/drawing/2014/main" id="{0875453C-FC91-2847-9718-442B045DD8B6}"/>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1892623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Text Columns">
    <p:spTree>
      <p:nvGrpSpPr>
        <p:cNvPr id="1" name=""/>
        <p:cNvGrpSpPr/>
        <p:nvPr/>
      </p:nvGrpSpPr>
      <p:grpSpPr>
        <a:xfrm>
          <a:off x="0" y="0"/>
          <a:ext cx="0" cy="0"/>
          <a:chOff x="0" y="0"/>
          <a:chExt cx="0" cy="0"/>
        </a:xfrm>
      </p:grpSpPr>
      <p:sp>
        <p:nvSpPr>
          <p:cNvPr id="10" name="Text Placeholder"/>
          <p:cNvSpPr>
            <a:spLocks noGrp="1"/>
          </p:cNvSpPr>
          <p:nvPr>
            <p:ph type="body" sz="quarter" idx="15"/>
          </p:nvPr>
        </p:nvSpPr>
        <p:spPr>
          <a:xfrm>
            <a:off x="455731" y="1836173"/>
            <a:ext cx="5396498" cy="3628691"/>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2" name="Text Placeholder"/>
          <p:cNvSpPr>
            <a:spLocks noGrp="1"/>
          </p:cNvSpPr>
          <p:nvPr>
            <p:ph type="body" sz="quarter" idx="20"/>
          </p:nvPr>
        </p:nvSpPr>
        <p:spPr>
          <a:xfrm>
            <a:off x="6354499" y="1836173"/>
            <a:ext cx="5341120" cy="3628691"/>
          </a:xfrm>
          <a:prstGeom prst="rect">
            <a:avLst/>
          </a:prstGeom>
        </p:spPr>
        <p:txBody>
          <a:bodyPr lIns="0" tIns="0" rIns="0" bIns="0"/>
          <a:lstStyle>
            <a:lvl1pPr>
              <a:defRPr lang="en-US" sz="2700" b="0" kern="0" dirty="0"/>
            </a:lvl1pPr>
            <a:lvl2pPr>
              <a:defRPr lang="en-US" sz="2400" b="0" kern="0" dirty="0"/>
            </a:lvl2pPr>
            <a:lvl3pPr>
              <a:defRPr lang="en-US" sz="2400" b="0" kern="0" dirty="0"/>
            </a:lvl3pPr>
            <a:lvl4pPr>
              <a:defRPr lang="en-US" sz="2400" b="0" kern="0" dirty="0"/>
            </a:lvl4pPr>
            <a:lvl5pPr>
              <a:defRPr lang="en-US" sz="2400" b="0" kern="0" dirty="0"/>
            </a:lvl5pPr>
          </a:lstStyle>
          <a:p>
            <a:pPr lvl="0" defTabSz="1218987" eaLnBrk="0" hangingPunct="0">
              <a:lnSpc>
                <a:spcPct val="90000"/>
              </a:lnSpc>
              <a:spcBef>
                <a:spcPts val="600"/>
              </a:spcBef>
              <a:buClr>
                <a:schemeClr val="tx2"/>
              </a:buClr>
              <a:buFontTx/>
            </a:pPr>
            <a:r>
              <a:rPr lang="en-US"/>
              <a:t>Click to edit Master text styles</a:t>
            </a:r>
          </a:p>
          <a:p>
            <a:pPr marL="742950" lvl="1" indent="-279400" defTabSz="1218987" eaLnBrk="0" hangingPunct="0">
              <a:lnSpc>
                <a:spcPct val="90000"/>
              </a:lnSpc>
              <a:spcBef>
                <a:spcPts val="600"/>
              </a:spcBef>
              <a:buClr>
                <a:schemeClr val="bg2"/>
              </a:buClr>
              <a:buFontTx/>
              <a:tabLst/>
            </a:pPr>
            <a:r>
              <a:rPr lang="en-US"/>
              <a:t>Second level</a:t>
            </a:r>
          </a:p>
          <a:p>
            <a:pPr marL="1200150" lvl="2" indent="-279400" defTabSz="1218987" eaLnBrk="0" hangingPunct="0">
              <a:lnSpc>
                <a:spcPct val="90000"/>
              </a:lnSpc>
              <a:spcBef>
                <a:spcPts val="600"/>
              </a:spcBef>
              <a:buClr>
                <a:schemeClr val="bg2"/>
              </a:buClr>
              <a:buFontTx/>
              <a:tabLst/>
            </a:pPr>
            <a:r>
              <a:rPr lang="en-US"/>
              <a:t>Third level</a:t>
            </a:r>
          </a:p>
          <a:p>
            <a:pPr marL="1663700" lvl="3" indent="-285750" defTabSz="1218987" eaLnBrk="0" hangingPunct="0">
              <a:lnSpc>
                <a:spcPct val="90000"/>
              </a:lnSpc>
              <a:spcBef>
                <a:spcPts val="600"/>
              </a:spcBef>
              <a:buClr>
                <a:schemeClr val="bg2"/>
              </a:buClr>
              <a:buFontTx/>
              <a:tabLst/>
            </a:pPr>
            <a:r>
              <a:rPr lang="en-US"/>
              <a:t>Fourth level</a:t>
            </a:r>
          </a:p>
          <a:p>
            <a:pPr marL="2120900" lvl="4" indent="-285750" defTabSz="1218987" eaLnBrk="0" hangingPunct="0">
              <a:lnSpc>
                <a:spcPct val="90000"/>
              </a:lnSpc>
              <a:spcBef>
                <a:spcPts val="600"/>
              </a:spcBef>
              <a:buClr>
                <a:schemeClr val="bg2"/>
              </a:buClr>
              <a:buFontTx/>
              <a:tabLst/>
            </a:pPr>
            <a:r>
              <a:rPr lang="en-US"/>
              <a:t>Fifth level</a:t>
            </a:r>
          </a:p>
        </p:txBody>
      </p:sp>
      <p:sp>
        <p:nvSpPr>
          <p:cNvPr id="13"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Oval 8">
            <a:extLst>
              <a:ext uri="{FF2B5EF4-FFF2-40B4-BE49-F238E27FC236}">
                <a16:creationId xmlns:a16="http://schemas.microsoft.com/office/drawing/2014/main" id="{0F1CB1D0-22E5-B345-82A9-BD890DC64843}"/>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a:extLst>
              <a:ext uri="{FF2B5EF4-FFF2-40B4-BE49-F238E27FC236}">
                <a16:creationId xmlns:a16="http://schemas.microsoft.com/office/drawing/2014/main" id="{3B110C13-B0F6-BE40-9D6F-98083A710D80}"/>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9" name="Take-Away Placeholder">
            <a:extLst>
              <a:ext uri="{FF2B5EF4-FFF2-40B4-BE49-F238E27FC236}">
                <a16:creationId xmlns:a16="http://schemas.microsoft.com/office/drawing/2014/main" id="{CC71859A-C34F-5547-B966-58EA2782C9AD}"/>
              </a:ext>
            </a:extLst>
          </p:cNvPr>
          <p:cNvSpPr>
            <a:spLocks noGrp="1"/>
          </p:cNvSpPr>
          <p:nvPr>
            <p:ph type="body" sz="quarter" idx="19" hasCustomPrompt="1"/>
          </p:nvPr>
        </p:nvSpPr>
        <p:spPr>
          <a:xfrm>
            <a:off x="455731" y="5515665"/>
            <a:ext cx="11240220"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14" name="Title">
            <a:extLst>
              <a:ext uri="{FF2B5EF4-FFF2-40B4-BE49-F238E27FC236}">
                <a16:creationId xmlns:a16="http://schemas.microsoft.com/office/drawing/2014/main" id="{AE5A51B7-AE68-0849-B5DE-A88DAF1750C6}"/>
              </a:ext>
            </a:extLst>
          </p:cNvPr>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16" name="TextBox 15">
            <a:extLst>
              <a:ext uri="{FF2B5EF4-FFF2-40B4-BE49-F238E27FC236}">
                <a16:creationId xmlns:a16="http://schemas.microsoft.com/office/drawing/2014/main" id="{23F246C8-CF5D-8E44-9E6A-4F482855A7A9}"/>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2551711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9"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6" name="Oval 5">
            <a:extLst>
              <a:ext uri="{FF2B5EF4-FFF2-40B4-BE49-F238E27FC236}">
                <a16:creationId xmlns:a16="http://schemas.microsoft.com/office/drawing/2014/main" id="{BD21A4FF-2547-F74D-B618-45982D6B3FCF}"/>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Slide Number Placeholder">
            <a:extLst>
              <a:ext uri="{FF2B5EF4-FFF2-40B4-BE49-F238E27FC236}">
                <a16:creationId xmlns:a16="http://schemas.microsoft.com/office/drawing/2014/main" id="{2CCE2848-A365-2A4A-8FC3-209EACA56E56}"/>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0" name="TextBox 9">
            <a:extLst>
              <a:ext uri="{FF2B5EF4-FFF2-40B4-BE49-F238E27FC236}">
                <a16:creationId xmlns:a16="http://schemas.microsoft.com/office/drawing/2014/main" id="{DF03298B-0805-D34F-89D9-605DC96AC6C5}"/>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1064304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731" y="603257"/>
            <a:ext cx="11280539" cy="1143000"/>
          </a:xfrm>
          <a:prstGeom prst="rect">
            <a:avLst/>
          </a:prstGeom>
        </p:spPr>
        <p:txBody>
          <a:bodyPr lIns="0" tIns="0" rIns="0" bIns="121899">
            <a:normAutofit/>
          </a:bodyPr>
          <a:lstStyle>
            <a:lvl1pPr>
              <a:lnSpc>
                <a:spcPct val="90000"/>
              </a:lnSpc>
              <a:defRPr lang="en-US" sz="3600" kern="1200" dirty="0"/>
            </a:lvl1pPr>
          </a:lstStyle>
          <a:p>
            <a:pPr lvl="0">
              <a:lnSpc>
                <a:spcPct val="100000"/>
              </a:lnSpc>
            </a:pPr>
            <a:r>
              <a:rPr lang="en-US"/>
              <a:t>Click to edit Master title style</a:t>
            </a:r>
          </a:p>
        </p:txBody>
      </p:sp>
      <p:sp>
        <p:nvSpPr>
          <p:cNvPr id="9"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6" name="Oval 5">
            <a:extLst>
              <a:ext uri="{FF2B5EF4-FFF2-40B4-BE49-F238E27FC236}">
                <a16:creationId xmlns:a16="http://schemas.microsoft.com/office/drawing/2014/main" id="{BD21A4FF-2547-F74D-B618-45982D6B3FCF}"/>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Slide Number Placeholder">
            <a:extLst>
              <a:ext uri="{FF2B5EF4-FFF2-40B4-BE49-F238E27FC236}">
                <a16:creationId xmlns:a16="http://schemas.microsoft.com/office/drawing/2014/main" id="{2CCE2848-A365-2A4A-8FC3-209EACA56E56}"/>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8" name="Take-Away Placeholder">
            <a:extLst>
              <a:ext uri="{FF2B5EF4-FFF2-40B4-BE49-F238E27FC236}">
                <a16:creationId xmlns:a16="http://schemas.microsoft.com/office/drawing/2014/main" id="{CFCDD3CE-B8FE-2C49-AC3B-AE4AFB727E0F}"/>
              </a:ext>
            </a:extLst>
          </p:cNvPr>
          <p:cNvSpPr>
            <a:spLocks noGrp="1"/>
          </p:cNvSpPr>
          <p:nvPr>
            <p:ph type="body" sz="quarter" idx="19" hasCustomPrompt="1"/>
          </p:nvPr>
        </p:nvSpPr>
        <p:spPr>
          <a:xfrm>
            <a:off x="416873" y="5515665"/>
            <a:ext cx="11279078" cy="720808"/>
          </a:xfrm>
          <a:prstGeom prst="rect">
            <a:avLst/>
          </a:prstGeom>
        </p:spPr>
        <p:txBody>
          <a:bodyPr lIns="0" tIns="0" rIns="0" bIns="0" anchor="b" anchorCtr="0"/>
          <a:lstStyle>
            <a:lvl1pPr marL="0" indent="0">
              <a:lnSpc>
                <a:spcPct val="80000"/>
              </a:lnSpc>
              <a:spcBef>
                <a:spcPts val="0"/>
              </a:spcBef>
              <a:buFontTx/>
              <a:buNone/>
              <a:defRPr sz="2400" b="0" i="0" cap="none" baseline="0">
                <a:solidFill>
                  <a:schemeClr val="tx2"/>
                </a:solidFill>
                <a:latin typeface="+mn-lt"/>
              </a:defRPr>
            </a:lvl1pPr>
          </a:lstStyle>
          <a:p>
            <a:pPr lvl="0"/>
            <a:r>
              <a:rPr lang="en-US"/>
              <a:t>Click to add take-away</a:t>
            </a:r>
          </a:p>
        </p:txBody>
      </p:sp>
      <p:sp>
        <p:nvSpPr>
          <p:cNvPr id="12" name="TextBox 11">
            <a:extLst>
              <a:ext uri="{FF2B5EF4-FFF2-40B4-BE49-F238E27FC236}">
                <a16:creationId xmlns:a16="http://schemas.microsoft.com/office/drawing/2014/main" id="{64C4A448-C3CE-0B4F-8BC3-DB28D1642704}"/>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2503633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Photo and Text">
    <p:spTree>
      <p:nvGrpSpPr>
        <p:cNvPr id="1" name=""/>
        <p:cNvGrpSpPr/>
        <p:nvPr/>
      </p:nvGrpSpPr>
      <p:grpSpPr>
        <a:xfrm>
          <a:off x="0" y="0"/>
          <a:ext cx="0" cy="0"/>
          <a:chOff x="0" y="0"/>
          <a:chExt cx="0" cy="0"/>
        </a:xfrm>
      </p:grpSpPr>
      <p:pic>
        <p:nvPicPr>
          <p:cNvPr id="19" name="Picture 18" descr="A close up of a window&#10;&#10;Description automatically generated">
            <a:extLst>
              <a:ext uri="{FF2B5EF4-FFF2-40B4-BE49-F238E27FC236}">
                <a16:creationId xmlns:a16="http://schemas.microsoft.com/office/drawing/2014/main" id="{9B189325-E877-AA4E-926F-D73E80A66F9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7" name="Donut 16">
            <a:extLst>
              <a:ext uri="{FF2B5EF4-FFF2-40B4-BE49-F238E27FC236}">
                <a16:creationId xmlns:a16="http://schemas.microsoft.com/office/drawing/2014/main" id="{7105A726-65F9-824D-99ED-E02DCB58ECBB}"/>
              </a:ext>
            </a:extLst>
          </p:cNvPr>
          <p:cNvSpPr/>
          <p:nvPr userDrawn="1"/>
        </p:nvSpPr>
        <p:spPr>
          <a:xfrm>
            <a:off x="9699804" y="-2476050"/>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8" name="Rectangle 17">
            <a:extLst>
              <a:ext uri="{FF2B5EF4-FFF2-40B4-BE49-F238E27FC236}">
                <a16:creationId xmlns:a16="http://schemas.microsoft.com/office/drawing/2014/main" id="{54E1AD80-9B81-154E-935B-7D2A29572A2C}"/>
              </a:ext>
            </a:extLst>
          </p:cNvPr>
          <p:cNvSpPr/>
          <p:nvPr userDrawn="1"/>
        </p:nvSpPr>
        <p:spPr>
          <a:xfrm>
            <a:off x="6402467" y="1290320"/>
            <a:ext cx="4766281" cy="6107632"/>
          </a:xfrm>
          <a:prstGeom prst="rect">
            <a:avLst/>
          </a:prstGeom>
          <a:solidFill>
            <a:schemeClr val="bg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v</a:t>
            </a:r>
          </a:p>
        </p:txBody>
      </p:sp>
      <p:sp>
        <p:nvSpPr>
          <p:cNvPr id="10" name="Title">
            <a:extLst>
              <a:ext uri="{FF2B5EF4-FFF2-40B4-BE49-F238E27FC236}">
                <a16:creationId xmlns:a16="http://schemas.microsoft.com/office/drawing/2014/main" id="{5BA5F244-6243-8C48-9F9D-02072CF8CC85}"/>
              </a:ext>
            </a:extLst>
          </p:cNvPr>
          <p:cNvSpPr>
            <a:spLocks noGrp="1"/>
          </p:cNvSpPr>
          <p:nvPr>
            <p:ph type="title"/>
          </p:nvPr>
        </p:nvSpPr>
        <p:spPr>
          <a:xfrm>
            <a:off x="6830947" y="1525494"/>
            <a:ext cx="4083736" cy="1563146"/>
          </a:xfrm>
          <a:prstGeom prst="rect">
            <a:avLst/>
          </a:prstGeom>
        </p:spPr>
        <p:txBody>
          <a:bodyPr lIns="0" tIns="0" rIns="0" bIns="121899" anchor="b">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1" name="Text Placeholder">
            <a:extLst>
              <a:ext uri="{FF2B5EF4-FFF2-40B4-BE49-F238E27FC236}">
                <a16:creationId xmlns:a16="http://schemas.microsoft.com/office/drawing/2014/main" id="{EE6ED3D0-802D-1449-8919-E2F1EB2BCAD7}"/>
              </a:ext>
            </a:extLst>
          </p:cNvPr>
          <p:cNvSpPr>
            <a:spLocks noGrp="1"/>
          </p:cNvSpPr>
          <p:nvPr>
            <p:ph type="body" sz="quarter" idx="20"/>
          </p:nvPr>
        </p:nvSpPr>
        <p:spPr>
          <a:xfrm>
            <a:off x="6830947" y="3291841"/>
            <a:ext cx="4083736" cy="3292903"/>
          </a:xfrm>
          <a:prstGeom prst="rect">
            <a:avLst/>
          </a:prstGeom>
        </p:spPr>
        <p:txBody>
          <a:bodyPr lIns="0" tIns="0" rIns="0" bIns="0"/>
          <a:lstStyle>
            <a:lvl1pPr marL="306864" indent="-306864" defTabSz="1218987" eaLnBrk="0" hangingPunct="0">
              <a:lnSpc>
                <a:spcPct val="90000"/>
              </a:lnSpc>
              <a:spcBef>
                <a:spcPts val="600"/>
              </a:spcBef>
              <a:buClr>
                <a:schemeClr val="tx2"/>
              </a:buClr>
              <a:buFontTx/>
              <a:buChar char="•"/>
              <a:defRPr lang="en-US" sz="2400" b="0" kern="0">
                <a:solidFill>
                  <a:schemeClr val="tx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tx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tx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tx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4">
            <a:extLst>
              <a:ext uri="{FF2B5EF4-FFF2-40B4-BE49-F238E27FC236}">
                <a16:creationId xmlns:a16="http://schemas.microsoft.com/office/drawing/2014/main" id="{DB8E3111-A7F1-C943-A581-936CC3596363}"/>
              </a:ext>
            </a:extLst>
          </p:cNvPr>
          <p:cNvSpPr>
            <a:spLocks noGrp="1"/>
          </p:cNvSpPr>
          <p:nvPr>
            <p:ph type="pic" sz="quarter" idx="12"/>
          </p:nvPr>
        </p:nvSpPr>
        <p:spPr>
          <a:xfrm>
            <a:off x="0" y="0"/>
            <a:ext cx="6402467" cy="6858000"/>
          </a:xfrm>
          <a:prstGeom prst="rect">
            <a:avLst/>
          </a:prstGeom>
          <a:effectLst/>
        </p:spPr>
        <p:txBody>
          <a:bodyPr anchor="ctr"/>
          <a:lstStyle>
            <a:lvl1pPr marL="0" indent="0" algn="ctr">
              <a:buNone/>
              <a:defRPr sz="2800" b="0">
                <a:solidFill>
                  <a:schemeClr val="accent5"/>
                </a:solidFill>
              </a:defRPr>
            </a:lvl1pPr>
          </a:lstStyle>
          <a:p>
            <a:r>
              <a:rPr lang="en-US"/>
              <a:t>Click icon to add picture</a:t>
            </a:r>
          </a:p>
        </p:txBody>
      </p:sp>
      <p:sp>
        <p:nvSpPr>
          <p:cNvPr id="15" name="Oval 14">
            <a:extLst>
              <a:ext uri="{FF2B5EF4-FFF2-40B4-BE49-F238E27FC236}">
                <a16:creationId xmlns:a16="http://schemas.microsoft.com/office/drawing/2014/main" id="{FCCFA9CA-E52D-5F42-8B35-098A683E1596}"/>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lide Number Placeholder">
            <a:extLst>
              <a:ext uri="{FF2B5EF4-FFF2-40B4-BE49-F238E27FC236}">
                <a16:creationId xmlns:a16="http://schemas.microsoft.com/office/drawing/2014/main" id="{7F8D0F57-19B1-D942-ABC7-1306C7F4E559}"/>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2" name="TextBox 11">
            <a:extLst>
              <a:ext uri="{FF2B5EF4-FFF2-40B4-BE49-F238E27FC236}">
                <a16:creationId xmlns:a16="http://schemas.microsoft.com/office/drawing/2014/main" id="{9B90743D-A70A-3A46-9FEA-BAF685FA0F23}"/>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603257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mall Photo and Text">
    <p:spTree>
      <p:nvGrpSpPr>
        <p:cNvPr id="1" name=""/>
        <p:cNvGrpSpPr/>
        <p:nvPr/>
      </p:nvGrpSpPr>
      <p:grpSpPr>
        <a:xfrm>
          <a:off x="0" y="0"/>
          <a:ext cx="0" cy="0"/>
          <a:chOff x="0" y="0"/>
          <a:chExt cx="0" cy="0"/>
        </a:xfrm>
      </p:grpSpPr>
      <p:pic>
        <p:nvPicPr>
          <p:cNvPr id="15" name="Picture 14" descr="A picture containing animal&#10;&#10;Description automatically generated">
            <a:extLst>
              <a:ext uri="{FF2B5EF4-FFF2-40B4-BE49-F238E27FC236}">
                <a16:creationId xmlns:a16="http://schemas.microsoft.com/office/drawing/2014/main" id="{A47F01A7-1FD2-5849-B945-AA2E2A077F9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15" y="0"/>
            <a:ext cx="12169769" cy="6858000"/>
          </a:xfrm>
          <a:prstGeom prst="rect">
            <a:avLst/>
          </a:prstGeom>
        </p:spPr>
      </p:pic>
      <p:sp>
        <p:nvSpPr>
          <p:cNvPr id="17" name="Donut 16">
            <a:extLst>
              <a:ext uri="{FF2B5EF4-FFF2-40B4-BE49-F238E27FC236}">
                <a16:creationId xmlns:a16="http://schemas.microsoft.com/office/drawing/2014/main" id="{7105A726-65F9-824D-99ED-E02DCB58ECBB}"/>
              </a:ext>
            </a:extLst>
          </p:cNvPr>
          <p:cNvSpPr/>
          <p:nvPr userDrawn="1"/>
        </p:nvSpPr>
        <p:spPr>
          <a:xfrm>
            <a:off x="9699804" y="-2476050"/>
            <a:ext cx="4990744" cy="4989444"/>
          </a:xfrm>
          <a:prstGeom prst="donut">
            <a:avLst/>
          </a:prstGeom>
          <a:solidFill>
            <a:schemeClr val="accent1"/>
          </a:solidFill>
          <a:ln>
            <a:noFill/>
          </a:ln>
          <a:effectLst>
            <a:outerShdw blurRad="457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8" name="Rectangle 17">
            <a:extLst>
              <a:ext uri="{FF2B5EF4-FFF2-40B4-BE49-F238E27FC236}">
                <a16:creationId xmlns:a16="http://schemas.microsoft.com/office/drawing/2014/main" id="{54E1AD80-9B81-154E-935B-7D2A29572A2C}"/>
              </a:ext>
            </a:extLst>
          </p:cNvPr>
          <p:cNvSpPr/>
          <p:nvPr userDrawn="1"/>
        </p:nvSpPr>
        <p:spPr>
          <a:xfrm>
            <a:off x="6402467" y="1290320"/>
            <a:ext cx="4766281" cy="6107632"/>
          </a:xfrm>
          <a:prstGeom prst="rect">
            <a:avLst/>
          </a:prstGeom>
          <a:solidFill>
            <a:schemeClr val="bg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800">
              <a:solidFill>
                <a:schemeClr val="accent1"/>
              </a:solidFill>
            </a:endParaRPr>
          </a:p>
        </p:txBody>
      </p:sp>
      <p:sp>
        <p:nvSpPr>
          <p:cNvPr id="9" name="Title">
            <a:extLst>
              <a:ext uri="{FF2B5EF4-FFF2-40B4-BE49-F238E27FC236}">
                <a16:creationId xmlns:a16="http://schemas.microsoft.com/office/drawing/2014/main" id="{26FE30E7-5247-124E-80AC-C79BE9A8B835}"/>
              </a:ext>
            </a:extLst>
          </p:cNvPr>
          <p:cNvSpPr>
            <a:spLocks noGrp="1"/>
          </p:cNvSpPr>
          <p:nvPr>
            <p:ph type="title"/>
          </p:nvPr>
        </p:nvSpPr>
        <p:spPr>
          <a:xfrm>
            <a:off x="6830947" y="1525494"/>
            <a:ext cx="4083736" cy="1563146"/>
          </a:xfrm>
          <a:prstGeom prst="rect">
            <a:avLst/>
          </a:prstGeom>
        </p:spPr>
        <p:txBody>
          <a:bodyPr lIns="0" tIns="0" rIns="0" bIns="121899" anchor="b">
            <a:normAutofit/>
          </a:bodyPr>
          <a:lstStyle>
            <a:lvl1pPr>
              <a:lnSpc>
                <a:spcPct val="90000"/>
              </a:lnSpc>
              <a:defRPr lang="en-US" sz="3600" b="1" cap="none" dirty="0">
                <a:solidFill>
                  <a:schemeClr val="tx1"/>
                </a:solidFill>
                <a:ea typeface="+mn-ea"/>
                <a:cs typeface="+mn-cs"/>
              </a:defRPr>
            </a:lvl1pPr>
          </a:lstStyle>
          <a:p>
            <a:pPr lvl="0">
              <a:lnSpc>
                <a:spcPct val="100000"/>
              </a:lnSpc>
            </a:pPr>
            <a:r>
              <a:rPr lang="en-US"/>
              <a:t>Click to edit Master title style</a:t>
            </a:r>
          </a:p>
        </p:txBody>
      </p:sp>
      <p:sp>
        <p:nvSpPr>
          <p:cNvPr id="13" name="Text Placeholder">
            <a:extLst>
              <a:ext uri="{FF2B5EF4-FFF2-40B4-BE49-F238E27FC236}">
                <a16:creationId xmlns:a16="http://schemas.microsoft.com/office/drawing/2014/main" id="{200E4CC8-B566-364C-A1D3-05DF670F7193}"/>
              </a:ext>
            </a:extLst>
          </p:cNvPr>
          <p:cNvSpPr>
            <a:spLocks noGrp="1"/>
          </p:cNvSpPr>
          <p:nvPr>
            <p:ph type="body" sz="quarter" idx="20"/>
          </p:nvPr>
        </p:nvSpPr>
        <p:spPr>
          <a:xfrm>
            <a:off x="6830947" y="3291841"/>
            <a:ext cx="4083736" cy="3292903"/>
          </a:xfrm>
          <a:prstGeom prst="rect">
            <a:avLst/>
          </a:prstGeom>
        </p:spPr>
        <p:txBody>
          <a:bodyPr lIns="0" tIns="0" rIns="0" bIns="0"/>
          <a:lstStyle>
            <a:lvl1pPr marL="306864" indent="-306864" defTabSz="1218987" eaLnBrk="0" hangingPunct="0">
              <a:lnSpc>
                <a:spcPct val="90000"/>
              </a:lnSpc>
              <a:spcBef>
                <a:spcPts val="600"/>
              </a:spcBef>
              <a:buClr>
                <a:schemeClr val="tx2"/>
              </a:buClr>
              <a:buFontTx/>
              <a:buChar char="•"/>
              <a:defRPr lang="en-US" sz="2400" b="0" kern="0">
                <a:solidFill>
                  <a:schemeClr val="tx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tx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tx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tx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a:extLst>
              <a:ext uri="{FF2B5EF4-FFF2-40B4-BE49-F238E27FC236}">
                <a16:creationId xmlns:a16="http://schemas.microsoft.com/office/drawing/2014/main" id="{348516EE-3062-8C42-8406-F0CF08BAFBD8}"/>
              </a:ext>
            </a:extLst>
          </p:cNvPr>
          <p:cNvSpPr>
            <a:spLocks noGrp="1"/>
          </p:cNvSpPr>
          <p:nvPr>
            <p:ph type="pic" sz="quarter" idx="12"/>
          </p:nvPr>
        </p:nvSpPr>
        <p:spPr>
          <a:xfrm>
            <a:off x="0" y="2360613"/>
            <a:ext cx="6402467" cy="3730752"/>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2" name="Oval 11">
            <a:extLst>
              <a:ext uri="{FF2B5EF4-FFF2-40B4-BE49-F238E27FC236}">
                <a16:creationId xmlns:a16="http://schemas.microsoft.com/office/drawing/2014/main" id="{9C15F8DA-22FC-BC49-862C-9BAD7267F31E}"/>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a:extLst>
              <a:ext uri="{FF2B5EF4-FFF2-40B4-BE49-F238E27FC236}">
                <a16:creationId xmlns:a16="http://schemas.microsoft.com/office/drawing/2014/main" id="{CE58CF37-C6B1-4847-A385-51AC805A501D}"/>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0" name="TextBox 9">
            <a:extLst>
              <a:ext uri="{FF2B5EF4-FFF2-40B4-BE49-F238E27FC236}">
                <a16:creationId xmlns:a16="http://schemas.microsoft.com/office/drawing/2014/main" id="{8D738A5B-C2E3-8C42-9682-BB742DCAC9C1}"/>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619344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1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1955" y="11853"/>
            <a:ext cx="6559754"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190" y="603257"/>
            <a:ext cx="4865592" cy="1376797"/>
          </a:xfrm>
          <a:prstGeom prst="rect">
            <a:avLst/>
          </a:prstGeom>
        </p:spPr>
        <p:txBody>
          <a:bodyPr lIns="0" tIns="0" rIns="0" bIns="121899">
            <a:normAutofit/>
          </a:bodyPr>
          <a:lstStyle>
            <a:lvl1pPr>
              <a:defRPr lang="en-US" sz="3600" kern="1200" dirty="0"/>
            </a:lvl1pPr>
          </a:lstStyle>
          <a:p>
            <a:pPr lvl="0">
              <a:lnSpc>
                <a:spcPct val="100000"/>
              </a:lnSpc>
            </a:pPr>
            <a:r>
              <a:rPr lang="en-US"/>
              <a:t>Click to edit Master title style</a:t>
            </a:r>
          </a:p>
        </p:txBody>
      </p:sp>
      <p:sp>
        <p:nvSpPr>
          <p:cNvPr id="22" name="Take-Away Placeholder"/>
          <p:cNvSpPr>
            <a:spLocks noGrp="1"/>
          </p:cNvSpPr>
          <p:nvPr>
            <p:ph type="body" sz="quarter" idx="19"/>
          </p:nvPr>
        </p:nvSpPr>
        <p:spPr>
          <a:xfrm>
            <a:off x="6037989" y="5407803"/>
            <a:ext cx="569653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a:t>Click to edit Master text styles</a:t>
            </a:r>
          </a:p>
        </p:txBody>
      </p:sp>
      <p:sp>
        <p:nvSpPr>
          <p:cNvPr id="18" name="Text Placeholder"/>
          <p:cNvSpPr>
            <a:spLocks noGrp="1"/>
          </p:cNvSpPr>
          <p:nvPr>
            <p:ph type="body" sz="quarter" idx="15"/>
          </p:nvPr>
        </p:nvSpPr>
        <p:spPr>
          <a:xfrm>
            <a:off x="6037989" y="1980054"/>
            <a:ext cx="5696531"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Oval 8">
            <a:extLst>
              <a:ext uri="{FF2B5EF4-FFF2-40B4-BE49-F238E27FC236}">
                <a16:creationId xmlns:a16="http://schemas.microsoft.com/office/drawing/2014/main" id="{0C002D56-6768-7541-B2E6-48019E97F7FE}"/>
              </a:ext>
            </a:extLst>
          </p:cNvPr>
          <p:cNvSpPr/>
          <p:nvPr userDrawn="1"/>
        </p:nvSpPr>
        <p:spPr>
          <a:xfrm>
            <a:off x="11701403" y="6390861"/>
            <a:ext cx="685979"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a:extLst>
              <a:ext uri="{FF2B5EF4-FFF2-40B4-BE49-F238E27FC236}">
                <a16:creationId xmlns:a16="http://schemas.microsoft.com/office/drawing/2014/main" id="{F7481316-AB30-444D-93EC-438E3545C0C2}"/>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4" name="TextBox 13">
            <a:extLst>
              <a:ext uri="{FF2B5EF4-FFF2-40B4-BE49-F238E27FC236}">
                <a16:creationId xmlns:a16="http://schemas.microsoft.com/office/drawing/2014/main" id="{FE0394BE-5C80-E140-9BD5-607EA04C5A03}"/>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bg1"/>
                </a:solidFill>
                <a:effectLst/>
                <a:uLnTx/>
                <a:uFillTx/>
                <a:latin typeface="Calibri"/>
                <a:ea typeface="+mn-ea"/>
                <a:cs typeface="+mn-cs"/>
              </a:rPr>
              <a:t>Black &amp;</a:t>
            </a:r>
            <a:br>
              <a:rPr kumimoji="0" lang="en-US" sz="800" b="0" i="1" u="none" strike="noStrike" kern="0" cap="none" spc="0" normalizeH="0" baseline="0" noProof="0">
                <a:ln>
                  <a:noFill/>
                </a:ln>
                <a:solidFill>
                  <a:schemeClr val="bg1"/>
                </a:solidFill>
                <a:effectLst/>
                <a:uLnTx/>
                <a:uFillTx/>
                <a:latin typeface="Calibri"/>
                <a:ea typeface="+mn-ea"/>
                <a:cs typeface="+mn-cs"/>
              </a:rPr>
            </a:br>
            <a:r>
              <a:rPr kumimoji="0" lang="en-US" sz="800" b="0" i="1" u="none" strike="noStrike" kern="0" cap="none" spc="0" normalizeH="0" baseline="0" noProof="0">
                <a:ln>
                  <a:noFill/>
                </a:ln>
                <a:solidFill>
                  <a:schemeClr val="bg1"/>
                </a:solidFill>
                <a:effectLst/>
                <a:uLnTx/>
                <a:uFillTx/>
                <a:latin typeface="Calibri"/>
                <a:ea typeface="+mn-ea"/>
                <a:cs typeface="+mn-cs"/>
              </a:rPr>
              <a:t>Veatch</a:t>
            </a:r>
          </a:p>
        </p:txBody>
      </p:sp>
    </p:spTree>
    <p:extLst>
      <p:ext uri="{BB962C8B-B14F-4D97-AF65-F5344CB8AC3E}">
        <p14:creationId xmlns:p14="http://schemas.microsoft.com/office/powerpoint/2010/main" val="2979393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26E8504-F3AE-4D4A-B82A-3BB986A6857F}"/>
              </a:ext>
            </a:extLst>
          </p:cNvPr>
          <p:cNvSpPr/>
          <p:nvPr userDrawn="1"/>
        </p:nvSpPr>
        <p:spPr>
          <a:xfrm>
            <a:off x="1" y="1371600"/>
            <a:ext cx="6091490" cy="4114800"/>
          </a:xfrm>
          <a:prstGeom prst="rect">
            <a:avLst/>
          </a:prstGeom>
          <a:solidFill>
            <a:schemeClr val="accent1"/>
          </a:solidFill>
          <a:ln>
            <a:noFill/>
          </a:ln>
          <a:effectLst>
            <a:outerShdw blurRad="457200" dist="355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p:cNvSpPr>
            <a:spLocks noGrp="1"/>
          </p:cNvSpPr>
          <p:nvPr>
            <p:ph type="title"/>
          </p:nvPr>
        </p:nvSpPr>
        <p:spPr>
          <a:xfrm>
            <a:off x="359245" y="1716301"/>
            <a:ext cx="5382651" cy="1143000"/>
          </a:xfrm>
          <a:prstGeom prst="rect">
            <a:avLst/>
          </a:prstGeom>
        </p:spPr>
        <p:txBody>
          <a:bodyPr lIns="0" tIns="0" rIns="0" bIns="121899">
            <a:noAutofit/>
          </a:bodyPr>
          <a:lstStyle>
            <a:lvl1pPr>
              <a:lnSpc>
                <a:spcPct val="90000"/>
              </a:lnSpc>
              <a:defRPr lang="en-US" sz="3600" b="1" cap="none" dirty="0">
                <a:solidFill>
                  <a:schemeClr val="bg1"/>
                </a:solidFill>
                <a:ea typeface="+mn-ea"/>
                <a:cs typeface="+mn-cs"/>
              </a:defRPr>
            </a:lvl1pPr>
          </a:lstStyle>
          <a:p>
            <a:pPr lvl="0">
              <a:lnSpc>
                <a:spcPct val="100000"/>
              </a:lnSpc>
            </a:pPr>
            <a:r>
              <a:rPr lang="en-US"/>
              <a:t>Click to edit Master title style</a:t>
            </a:r>
          </a:p>
        </p:txBody>
      </p:sp>
      <p:sp>
        <p:nvSpPr>
          <p:cNvPr id="17" name="Text Placeholder"/>
          <p:cNvSpPr>
            <a:spLocks noGrp="1"/>
          </p:cNvSpPr>
          <p:nvPr>
            <p:ph type="body" sz="quarter" idx="20"/>
          </p:nvPr>
        </p:nvSpPr>
        <p:spPr>
          <a:xfrm>
            <a:off x="359245" y="2859302"/>
            <a:ext cx="5382651" cy="2261339"/>
          </a:xfrm>
          <a:prstGeom prst="rect">
            <a:avLst/>
          </a:prstGeom>
        </p:spPr>
        <p:txBody>
          <a:bodyPr lIns="0" tIns="0" rIns="0" bIns="0"/>
          <a:lstStyle>
            <a:lvl1pPr marL="306864" indent="-306864" defTabSz="1218987" eaLnBrk="0" hangingPunct="0">
              <a:lnSpc>
                <a:spcPct val="90000"/>
              </a:lnSpc>
              <a:spcBef>
                <a:spcPts val="600"/>
              </a:spcBef>
              <a:buClr>
                <a:schemeClr val="bg1"/>
              </a:buClr>
              <a:buFontTx/>
              <a:buChar char="•"/>
              <a:defRPr lang="en-US" sz="2400" b="0" kern="0">
                <a:solidFill>
                  <a:schemeClr val="bg1"/>
                </a:solidFill>
              </a:defRPr>
            </a:lvl1pPr>
            <a:lvl2pPr marL="742950" indent="-279400" defTabSz="1218987" eaLnBrk="0" hangingPunct="0">
              <a:lnSpc>
                <a:spcPct val="90000"/>
              </a:lnSpc>
              <a:spcBef>
                <a:spcPts val="600"/>
              </a:spcBef>
              <a:buClr>
                <a:schemeClr val="bg2"/>
              </a:buClr>
              <a:buFontTx/>
              <a:buChar char="•"/>
              <a:tabLst/>
              <a:defRPr lang="en-US" sz="2400" b="0" kern="0">
                <a:solidFill>
                  <a:schemeClr val="bg1"/>
                </a:solidFill>
              </a:defRPr>
            </a:lvl2pPr>
            <a:lvl3pPr marL="1200150" indent="-279400" defTabSz="1218987" eaLnBrk="0" hangingPunct="0">
              <a:lnSpc>
                <a:spcPct val="90000"/>
              </a:lnSpc>
              <a:spcBef>
                <a:spcPts val="600"/>
              </a:spcBef>
              <a:buClr>
                <a:schemeClr val="bg2"/>
              </a:buClr>
              <a:buFontTx/>
              <a:buChar char="•"/>
              <a:tabLst/>
              <a:defRPr lang="en-US" sz="2400" b="0" kern="0">
                <a:solidFill>
                  <a:schemeClr val="bg1"/>
                </a:solidFill>
              </a:defRPr>
            </a:lvl3pPr>
            <a:lvl4pPr marL="1663700" indent="-285750" defTabSz="1218987" eaLnBrk="0" hangingPunct="0">
              <a:lnSpc>
                <a:spcPct val="90000"/>
              </a:lnSpc>
              <a:spcBef>
                <a:spcPts val="600"/>
              </a:spcBef>
              <a:buClr>
                <a:schemeClr val="bg2"/>
              </a:buClr>
              <a:buFontTx/>
              <a:buChar char="•"/>
              <a:tabLst/>
              <a:defRPr lang="en-US" sz="2400" b="0" kern="0">
                <a:solidFill>
                  <a:schemeClr val="bg1"/>
                </a:solidFill>
              </a:defRPr>
            </a:lvl4pPr>
            <a:lvl5pPr marL="2120900" indent="-285750" defTabSz="1218987" eaLnBrk="0" hangingPunct="0">
              <a:lnSpc>
                <a:spcPct val="90000"/>
              </a:lnSpc>
              <a:spcBef>
                <a:spcPts val="600"/>
              </a:spcBef>
              <a:buClr>
                <a:schemeClr val="bg2"/>
              </a:buClr>
              <a:buFontTx/>
              <a:buChar char="•"/>
              <a:tabLst/>
              <a:defRPr lang="en-US" sz="2400" b="0" kern="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Oval 15">
            <a:extLst>
              <a:ext uri="{FF2B5EF4-FFF2-40B4-BE49-F238E27FC236}">
                <a16:creationId xmlns:a16="http://schemas.microsoft.com/office/drawing/2014/main" id="{FA113BDC-09A9-C144-A0F5-D1BB4C671B5D}"/>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8" name="Footer Placeholder">
            <a:extLst>
              <a:ext uri="{FF2B5EF4-FFF2-40B4-BE49-F238E27FC236}">
                <a16:creationId xmlns:a16="http://schemas.microsoft.com/office/drawing/2014/main" id="{4A8D7D49-DB05-8548-853D-F2C231A89054}"/>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Picture Placeholder 4">
            <a:extLst>
              <a:ext uri="{FF2B5EF4-FFF2-40B4-BE49-F238E27FC236}">
                <a16:creationId xmlns:a16="http://schemas.microsoft.com/office/drawing/2014/main" id="{5993CFC3-445E-1544-B793-62D97ECB907B}"/>
              </a:ext>
            </a:extLst>
          </p:cNvPr>
          <p:cNvSpPr>
            <a:spLocks noGrp="1"/>
          </p:cNvSpPr>
          <p:nvPr>
            <p:ph type="pic" sz="quarter" idx="12"/>
          </p:nvPr>
        </p:nvSpPr>
        <p:spPr>
          <a:xfrm>
            <a:off x="6100509" y="1143000"/>
            <a:ext cx="6091490" cy="4572000"/>
          </a:xfrm>
          <a:prstGeom prst="rect">
            <a:avLst/>
          </a:prstGeom>
          <a:effectLst>
            <a:outerShdw blurRad="457200" dist="355600" dir="2700000" algn="ctr" rotWithShape="0">
              <a:srgbClr val="000000">
                <a:alpha val="40000"/>
              </a:srgbClr>
            </a:outerShdw>
          </a:effectLst>
        </p:spPr>
        <p:txBody>
          <a:bodyPr anchor="ctr"/>
          <a:lstStyle>
            <a:lvl1pPr marL="0" indent="0" algn="ctr">
              <a:buNone/>
              <a:defRPr sz="2800" b="0">
                <a:solidFill>
                  <a:schemeClr val="accent5"/>
                </a:solidFill>
              </a:defRPr>
            </a:lvl1pPr>
          </a:lstStyle>
          <a:p>
            <a:r>
              <a:rPr lang="en-US"/>
              <a:t>Click icon to add picture</a:t>
            </a:r>
          </a:p>
        </p:txBody>
      </p:sp>
      <p:sp>
        <p:nvSpPr>
          <p:cNvPr id="13" name="TextBox 12">
            <a:extLst>
              <a:ext uri="{FF2B5EF4-FFF2-40B4-BE49-F238E27FC236}">
                <a16:creationId xmlns:a16="http://schemas.microsoft.com/office/drawing/2014/main" id="{5B7BC83B-53AE-A44B-9138-5A5D16C4B966}"/>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3371483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with Page Number">
    <p:spTree>
      <p:nvGrpSpPr>
        <p:cNvPr id="1" name=""/>
        <p:cNvGrpSpPr/>
        <p:nvPr/>
      </p:nvGrpSpPr>
      <p:grpSpPr>
        <a:xfrm>
          <a:off x="0" y="0"/>
          <a:ext cx="0" cy="0"/>
          <a:chOff x="0" y="0"/>
          <a:chExt cx="0" cy="0"/>
        </a:xfrm>
      </p:grpSpPr>
      <p:sp>
        <p:nvSpPr>
          <p:cNvPr id="10" name="Footer Placeholder">
            <a:extLst>
              <a:ext uri="{FF2B5EF4-FFF2-40B4-BE49-F238E27FC236}">
                <a16:creationId xmlns:a16="http://schemas.microsoft.com/office/drawing/2014/main" id="{F5840DF7-99BD-8249-BE24-D871786E4A47}"/>
              </a:ext>
            </a:extLst>
          </p:cNvPr>
          <p:cNvSpPr>
            <a:spLocks noGrp="1"/>
          </p:cNvSpPr>
          <p:nvPr>
            <p:ph type="ftr" sz="quarter" idx="3"/>
          </p:nvPr>
        </p:nvSpPr>
        <p:spPr>
          <a:xfrm>
            <a:off x="457191" y="6493481"/>
            <a:ext cx="994916"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1" name="Oval 10">
            <a:extLst>
              <a:ext uri="{FF2B5EF4-FFF2-40B4-BE49-F238E27FC236}">
                <a16:creationId xmlns:a16="http://schemas.microsoft.com/office/drawing/2014/main" id="{8988CA14-60C8-3145-BC0E-947B8B1CA746}"/>
              </a:ext>
            </a:extLst>
          </p:cNvPr>
          <p:cNvSpPr/>
          <p:nvPr userDrawn="1"/>
        </p:nvSpPr>
        <p:spPr>
          <a:xfrm>
            <a:off x="11701403" y="6390861"/>
            <a:ext cx="685979" cy="685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326D26D-9EEB-3148-B713-593001315975}"/>
              </a:ext>
            </a:extLst>
          </p:cNvPr>
          <p:cNvSpPr>
            <a:spLocks noGrp="1"/>
          </p:cNvSpPr>
          <p:nvPr>
            <p:ph type="sldNum" sz="quarter" idx="4"/>
          </p:nvPr>
        </p:nvSpPr>
        <p:spPr bwMode="auto">
          <a:xfrm flipH="1">
            <a:off x="11397408" y="6598040"/>
            <a:ext cx="685979" cy="184666"/>
          </a:xfrm>
          <a:prstGeom prst="rect">
            <a:avLst/>
          </a:prstGeom>
          <a:noFill/>
        </p:spPr>
        <p:txBody>
          <a:bodyPr wrap="square" lIns="0" tIns="0" rIns="0" bIns="0" anchor="ctr" anchorCtr="0">
            <a:spAutoFit/>
          </a:bodyPr>
          <a:lstStyle>
            <a:lvl1pPr algn="r">
              <a:buFont typeface="Arial" charset="0"/>
              <a:buNone/>
              <a:defRPr sz="12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6" name="TextBox 5">
            <a:extLst>
              <a:ext uri="{FF2B5EF4-FFF2-40B4-BE49-F238E27FC236}">
                <a16:creationId xmlns:a16="http://schemas.microsoft.com/office/drawing/2014/main" id="{7AC368B2-82C6-004B-8F05-C92686FEFA54}"/>
              </a:ext>
            </a:extLst>
          </p:cNvPr>
          <p:cNvSpPr txBox="1"/>
          <p:nvPr userDrawn="1"/>
        </p:nvSpPr>
        <p:spPr>
          <a:xfrm>
            <a:off x="11259953" y="6608760"/>
            <a:ext cx="315874" cy="199478"/>
          </a:xfrm>
          <a:prstGeom prst="rect">
            <a:avLst/>
          </a:prstGeom>
          <a:ln/>
        </p:spPr>
        <p:txBody>
          <a:bodyPr wrap="none" lIns="0" tIns="0" rIns="0" bIns="0" rtlCol="0" anchor="b">
            <a:spAutoFit/>
          </a:bodyPr>
          <a:lstStyle/>
          <a:p>
            <a:pPr marL="0" marR="0" indent="0" algn="r" defTabSz="914400" rtl="0" eaLnBrk="0" fontAlgn="base" latinLnBrk="0" hangingPunct="0">
              <a:lnSpc>
                <a:spcPct val="80000"/>
              </a:lnSpc>
              <a:spcBef>
                <a:spcPts val="0"/>
              </a:spcBef>
              <a:spcAft>
                <a:spcPct val="0"/>
              </a:spcAft>
              <a:buClr>
                <a:srgbClr val="005596"/>
              </a:buClr>
              <a:buSzTx/>
              <a:buFontTx/>
              <a:buNone/>
              <a:tabLst/>
            </a:pPr>
            <a:r>
              <a:rPr kumimoji="0" lang="en-US" sz="800" b="0" i="1" u="none" strike="noStrike" kern="0" cap="none" spc="0" normalizeH="0" baseline="0" noProof="0">
                <a:ln>
                  <a:noFill/>
                </a:ln>
                <a:solidFill>
                  <a:schemeClr val="accent1"/>
                </a:solidFill>
                <a:effectLst/>
                <a:uLnTx/>
                <a:uFillTx/>
                <a:latin typeface="Calibri"/>
                <a:ea typeface="+mn-ea"/>
                <a:cs typeface="+mn-cs"/>
              </a:rPr>
              <a:t>Black &amp;</a:t>
            </a:r>
            <a:br>
              <a:rPr kumimoji="0" lang="en-US" sz="800" b="0" i="1" u="none" strike="noStrike" kern="0" cap="none" spc="0" normalizeH="0" baseline="0" noProof="0">
                <a:ln>
                  <a:noFill/>
                </a:ln>
                <a:solidFill>
                  <a:schemeClr val="accent1"/>
                </a:solidFill>
                <a:effectLst/>
                <a:uLnTx/>
                <a:uFillTx/>
                <a:latin typeface="Calibri"/>
                <a:ea typeface="+mn-ea"/>
                <a:cs typeface="+mn-cs"/>
              </a:rPr>
            </a:br>
            <a:r>
              <a:rPr kumimoji="0" lang="en-US" sz="800" b="0" i="1" u="none" strike="noStrike" kern="0" cap="none" spc="0" normalizeH="0" baseline="0" noProof="0">
                <a:ln>
                  <a:noFill/>
                </a:ln>
                <a:solidFill>
                  <a:schemeClr val="accent1"/>
                </a:solidFill>
                <a:effectLst/>
                <a:uLnTx/>
                <a:uFillTx/>
                <a:latin typeface="Calibri"/>
                <a:ea typeface="+mn-ea"/>
                <a:cs typeface="+mn-cs"/>
              </a:rPr>
              <a:t>Veatch</a:t>
            </a:r>
          </a:p>
        </p:txBody>
      </p:sp>
    </p:spTree>
    <p:extLst>
      <p:ext uri="{BB962C8B-B14F-4D97-AF65-F5344CB8AC3E}">
        <p14:creationId xmlns:p14="http://schemas.microsoft.com/office/powerpoint/2010/main" val="2287462321"/>
      </p:ext>
    </p:extLst>
  </p:cSld>
  <p:clrMapOvr>
    <a:masterClrMapping/>
  </p:clrMapOvr>
  <p:extLst>
    <p:ext uri="{DCECCB84-F9BA-43D5-87BE-67443E8EF086}">
      <p15:sldGuideLst xmlns:p15="http://schemas.microsoft.com/office/powerpoint/2012/main">
        <p15:guide id="1" orient="horz" pos="3336">
          <p15:clr>
            <a:srgbClr val="FBAE40"/>
          </p15:clr>
        </p15:guide>
        <p15:guide id="2" pos="383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783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37428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599230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463F71-44C3-5F46-B00C-653DA728BF1B}" type="datetime1">
              <a:rPr lang="en-US" smtClean="0"/>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1303706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A931-14D9-43C8-9183-BECB23034A7B}"/>
              </a:ext>
            </a:extLst>
          </p:cNvPr>
          <p:cNvSpPr>
            <a:spLocks noGrp="1"/>
          </p:cNvSpPr>
          <p:nvPr>
            <p:ph type="title"/>
          </p:nvPr>
        </p:nvSpPr>
        <p:spPr/>
        <p:txBody>
          <a:bodyPr/>
          <a:lstStyle>
            <a:lvl1pPr>
              <a:defRPr b="0" i="0">
                <a:latin typeface="Raleway"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576F7062-AEFD-409F-AC8A-93E3C05EF890}"/>
              </a:ext>
            </a:extLst>
          </p:cNvPr>
          <p:cNvSpPr>
            <a:spLocks noGrp="1"/>
          </p:cNvSpPr>
          <p:nvPr>
            <p:ph type="body" idx="1"/>
          </p:nvPr>
        </p:nvSpPr>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09572867-EE3D-4A09-8596-D986BA751B45}"/>
              </a:ext>
            </a:extLst>
          </p:cNvPr>
          <p:cNvSpPr>
            <a:spLocks noGrp="1"/>
          </p:cNvSpPr>
          <p:nvPr>
            <p:ph type="sldNum" idx="10"/>
          </p:nvPr>
        </p:nvSpPr>
        <p:spPr/>
        <p:txBody>
          <a:bodyPr/>
          <a:lstStyle>
            <a:lvl1pPr>
              <a:defRPr b="0" i="0">
                <a:latin typeface="Raleway" pitchFamily="2" charset="77"/>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1694113484"/>
      </p:ext>
    </p:extLst>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3" name="Footer Placeholder 2"/>
          <p:cNvSpPr>
            <a:spLocks noGrp="1"/>
          </p:cNvSpPr>
          <p:nvPr>
            <p:ph type="ftr" sz="quarter" idx="11"/>
          </p:nvPr>
        </p:nvSpPr>
        <p:spPr/>
        <p:txBody>
          <a:bodyPr/>
          <a:lstStyle>
            <a:lvl1pPr>
              <a:defRPr b="0" i="0">
                <a:latin typeface="Raleway" pitchFamily="2" charset="77"/>
              </a:defRPr>
            </a:lvl1pPr>
          </a:lstStyle>
          <a:p>
            <a:endParaRPr lang="en-US"/>
          </a:p>
        </p:txBody>
      </p:sp>
      <p:sp>
        <p:nvSpPr>
          <p:cNvPr id="4" name="Slide Number Placeholder 3"/>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b="0" i="0">
                <a:latin typeface="Raleway" pitchFamily="2" charset="77"/>
              </a:defRPr>
            </a:lvl1pPr>
          </a:lstStyle>
          <a:p>
            <a:pPr lvl="0"/>
            <a:r>
              <a:rPr lang="en-US"/>
              <a:t>Click to edit Master text styles</a:t>
            </a:r>
          </a:p>
        </p:txBody>
      </p:sp>
    </p:spTree>
    <p:extLst>
      <p:ext uri="{BB962C8B-B14F-4D97-AF65-F5344CB8AC3E}">
        <p14:creationId xmlns:p14="http://schemas.microsoft.com/office/powerpoint/2010/main" val="2462044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ED42DE-3B1E-C64B-BB80-6F675BDAD148}" type="datetime1">
              <a:rPr lang="en-US" smtClean="0"/>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357C4E-1DBA-47BA-8A18-6F15A3AB0C30}" type="slidenum">
              <a:rPr lang="en-US" smtClean="0"/>
              <a:t>‹#›</a:t>
            </a:fld>
            <a:endParaRPr lang="en-US"/>
          </a:p>
        </p:txBody>
      </p:sp>
    </p:spTree>
    <p:extLst>
      <p:ext uri="{BB962C8B-B14F-4D97-AF65-F5344CB8AC3E}">
        <p14:creationId xmlns:p14="http://schemas.microsoft.com/office/powerpoint/2010/main" val="11133841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lvl1pPr>
              <a:defRPr b="0" i="0">
                <a:latin typeface="Raleway" pitchFamily="2" charset="77"/>
              </a:defRPr>
            </a:lvl1pPr>
          </a:lstStyle>
          <a:p>
            <a:r>
              <a:rPr lang="en-US"/>
              <a:t>Click icon to add picture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17810000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1166586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4202743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a:xfrm>
            <a:off x="838200" y="6356350"/>
            <a:ext cx="2743200" cy="365125"/>
          </a:xfrm>
          <a:prstGeom prst="rect">
            <a:avLst/>
          </a:prstGeom>
        </p:spPr>
        <p:txBody>
          <a:bodyPr/>
          <a:lstStyle/>
          <a:p>
            <a:fld id="{2805757C-9E04-FD49-AFE7-2F6D2888BB7B}" type="datetime1">
              <a:rPr lang="en-US" smtClean="0"/>
              <a:t>7/25/2025</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9863357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2534858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2662734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b="0" i="0">
                <a:solidFill>
                  <a:schemeClr val="bg1"/>
                </a:solidFill>
                <a:latin typeface="Raleway" pitchFamily="2" charset="77"/>
              </a:defRPr>
            </a:lvl1pPr>
          </a:lstStyle>
          <a:p>
            <a:pPr lvl="0"/>
            <a:r>
              <a:rPr lang="en-US"/>
              <a:t>Click to edit Master text styles</a:t>
            </a:r>
          </a:p>
        </p:txBody>
      </p:sp>
    </p:spTree>
    <p:extLst>
      <p:ext uri="{BB962C8B-B14F-4D97-AF65-F5344CB8AC3E}">
        <p14:creationId xmlns:p14="http://schemas.microsoft.com/office/powerpoint/2010/main" val="29023533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30387926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BFA8955-68C8-9F41-874E-7CDC32AF5893}"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42409747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1"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1" y="-30"/>
            <a:ext cx="40767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B05C30A-1EAD-2F4D-BB4F-DD83B9AC0B98}"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049154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6"/>
            <a:ext cx="6096000" cy="3429007"/>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6"/>
            <a:ext cx="6096000" cy="3429007"/>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4"/>
            <a:ext cx="6096000" cy="3429007"/>
          </a:xfrm>
          <a:prstGeom prst="rect">
            <a:avLst/>
          </a:prstGeom>
        </p:spPr>
        <p:txBody>
          <a:bodyPr/>
          <a:lstStyle/>
          <a:p>
            <a:endParaRPr lang="en-US"/>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9"/>
            <a:ext cx="6096000" cy="3429007"/>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CBB2507-2EC7-BE4F-ACD7-F217B91161E6}"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475705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4BA676F-8FD3-464D-AA64-D42839634219}"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3718859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1" cy="6858000"/>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1" y="-30"/>
            <a:ext cx="4076700" cy="6858000"/>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7841958-7705-B046-ABF9-D4A35A34AE59}"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2266210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6"/>
            <a:ext cx="6096000" cy="3429007"/>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6"/>
            <a:ext cx="6096000" cy="3429007"/>
          </a:xfrm>
          <a:prstGeom prst="rect">
            <a:avLst/>
          </a:prstGeom>
        </p:spPr>
        <p:txBody>
          <a:bodyPr/>
          <a:lstStyle/>
          <a:p>
            <a:endParaRPr lang="en-US"/>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4"/>
            <a:ext cx="6096000" cy="3429007"/>
          </a:xfrm>
          <a:prstGeom prst="rect">
            <a:avLst/>
          </a:prstGeom>
        </p:spPr>
        <p:txBody>
          <a:bodyPr/>
          <a:lstStyle/>
          <a:p>
            <a:endParaRPr lang="en-US"/>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9"/>
            <a:ext cx="6096000" cy="3429007"/>
          </a:xfrm>
          <a:prstGeom prst="rect">
            <a:avLst/>
          </a:prstGeom>
        </p:spPr>
        <p:txBody>
          <a:bodyPr/>
          <a:lstStyle/>
          <a:p>
            <a:endParaRPr lang="en-US"/>
          </a:p>
        </p:txBody>
      </p:sp>
      <p:sp>
        <p:nvSpPr>
          <p:cNvPr id="2" name="Title 1"/>
          <p:cNvSpPr>
            <a:spLocks noGrp="1"/>
          </p:cNvSpPr>
          <p:nvPr>
            <p:ph type="title"/>
          </p:nvPr>
        </p:nvSpPr>
        <p:spPr>
          <a:xfrm>
            <a:off x="839789"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105D0CF-BF80-B645-9C08-59150392954B}" type="datetime1">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a:latin typeface="Raleway" panose="020B0503030101060003" pitchFamily="34" charset="77"/>
            </a:endParaRPr>
          </a:p>
        </p:txBody>
      </p:sp>
    </p:spTree>
    <p:extLst>
      <p:ext uri="{BB962C8B-B14F-4D97-AF65-F5344CB8AC3E}">
        <p14:creationId xmlns:p14="http://schemas.microsoft.com/office/powerpoint/2010/main" val="1380396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1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F11DF-402E-4812-AF8E-64921FFD9EC1}" type="datetimeFigureOut">
              <a:rPr kumimoji="0" lang="en-US" sz="2000" b="0" i="0" u="none" strike="noStrike" kern="1200" cap="none" spc="0" normalizeH="0" baseline="0" noProof="0" smtClean="0">
                <a:ln>
                  <a:noFill/>
                </a:ln>
                <a:solidFill>
                  <a:prstClr val="black">
                    <a:tint val="75000"/>
                  </a:prstClr>
                </a:solidFill>
                <a:effectLst/>
                <a:uLnTx/>
                <a:uFillTx/>
                <a:latin typeface="Raleway" panose="020B0503030101060003" pitchFamily="34"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7/25/2025</a:t>
            </a:fld>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AB0FF-0C39-40A7-9EA4-626D481A495F}" type="slidenum">
              <a:rPr kumimoji="0" lang="en-US" sz="2000" b="0" i="0" u="none" strike="noStrike" kern="1200" cap="none" spc="0" normalizeH="0" baseline="0" noProof="0" smtClean="0">
                <a:ln>
                  <a:noFill/>
                </a:ln>
                <a:solidFill>
                  <a:prstClr val="black">
                    <a:tint val="75000"/>
                  </a:prstClr>
                </a:solidFill>
                <a:effectLst/>
                <a:uLnTx/>
                <a:uFillTx/>
                <a:latin typeface="Raleway" panose="020B05030301010600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prstClr val="black">
                  <a:tint val="75000"/>
                </a:prstClr>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2050604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1734492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3912990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itchFamily="2" charset="77"/>
            </a:endParaRPr>
          </a:p>
        </p:txBody>
      </p:sp>
    </p:spTree>
    <p:extLst>
      <p:ext uri="{BB962C8B-B14F-4D97-AF65-F5344CB8AC3E}">
        <p14:creationId xmlns:p14="http://schemas.microsoft.com/office/powerpoint/2010/main" val="6505378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2148519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lvl1pPr>
              <a:defRPr b="0" i="0">
                <a:latin typeface="Raleway" pitchFamily="2" charset="77"/>
              </a:defRPr>
            </a:lvl1p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fld id="{17FF11DF-402E-4812-AF8E-64921FFD9EC1}" type="datetimeFigureOut">
              <a:rPr lang="en-US" smtClean="0"/>
              <a:pPr/>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b="0" i="0">
                <a:latin typeface="Raleway" pitchFamily="2" charset="77"/>
              </a:defRPr>
            </a:lvl1pPr>
          </a:lstStyle>
          <a:p>
            <a:fld id="{11FAB0FF-0C39-40A7-9EA4-626D481A495F}" type="slidenum">
              <a:rPr lang="en-US" smtClean="0"/>
              <a:pPr/>
              <a:t>‹#›</a:t>
            </a:fld>
            <a:endParaRPr lang="en-US"/>
          </a:p>
        </p:txBody>
      </p:sp>
    </p:spTree>
    <p:extLst>
      <p:ext uri="{BB962C8B-B14F-4D97-AF65-F5344CB8AC3E}">
        <p14:creationId xmlns:p14="http://schemas.microsoft.com/office/powerpoint/2010/main" val="31123141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_Whit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a:xfrm>
            <a:off x="838200" y="365125"/>
            <a:ext cx="10515600" cy="1325563"/>
          </a:xfrm>
          <a:prstGeom prst="rect">
            <a:avLst/>
          </a:prstGeom>
        </p:spPr>
        <p:txBody>
          <a:bodyPr/>
          <a:lstStyle>
            <a:lvl1pPr>
              <a:defRPr b="0" i="0">
                <a:latin typeface="Raleway" pitchFamily="2" charset="77"/>
              </a:defRPr>
            </a:lvl1p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a:xfrm>
            <a:off x="838200" y="6356350"/>
            <a:ext cx="2743200" cy="365125"/>
          </a:xfrm>
          <a:prstGeom prst="rect">
            <a:avLst/>
          </a:prstGeom>
        </p:spPr>
        <p:txBody>
          <a:bodyPr/>
          <a:lstStyle>
            <a:lvl1pPr>
              <a:defRPr b="0" i="0">
                <a:latin typeface="Raleway" pitchFamily="2" charset="77"/>
              </a:defRPr>
            </a:lvl1pPr>
          </a:lstStyle>
          <a:p>
            <a:pPr>
              <a:defRPr/>
            </a:pPr>
            <a:fld id="{2805757C-9E04-FD49-AFE7-2F6D2888BB7B}" type="datetime1">
              <a:rPr lang="en-US" smtClean="0">
                <a:solidFill>
                  <a:prstClr val="black">
                    <a:tint val="75000"/>
                  </a:prstClr>
                </a:solidFill>
              </a:rPr>
              <a:pPr>
                <a:defRPr/>
              </a:pPr>
              <a:t>7/25/2025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a:xfrm>
            <a:off x="4038600" y="6356350"/>
            <a:ext cx="4114800" cy="365125"/>
          </a:xfrm>
          <a:prstGeom prst="rect">
            <a:avLst/>
          </a:prstGeom>
        </p:spPr>
        <p:txBody>
          <a:bodyPr/>
          <a:lstStyle>
            <a:lvl1pPr>
              <a:defRPr b="0" i="0">
                <a:latin typeface="Raleway" pitchFamily="2" charset="77"/>
              </a:defRPr>
            </a:lvl1p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a:xfrm>
            <a:off x="8610600" y="6356350"/>
            <a:ext cx="2743200" cy="365125"/>
          </a:xfrm>
          <a:prstGeom prst="rect">
            <a:avLst/>
          </a:prstGeom>
        </p:spPr>
        <p:txBody>
          <a:bodyPr/>
          <a:lstStyle>
            <a:lvl1pPr>
              <a:defRPr b="0" i="0">
                <a:solidFill>
                  <a:schemeClr val="tx1"/>
                </a:solidFill>
                <a:latin typeface="Raleway" pitchFamily="2" charset="77"/>
              </a:defRPr>
            </a:lvl1pPr>
          </a:lstStyle>
          <a:p>
            <a:pPr>
              <a:defRPr/>
            </a:pPr>
            <a:fld id="{71BEFB16-EA2D-4BF2-A079-7CF00A4BE7F7}"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75767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F11DF-402E-4812-AF8E-64921FFD9EC1}" type="datetimeFigureOut">
              <a:rPr kumimoji="0" lang="en-US" sz="2000" b="0" i="0" u="none" strike="noStrike" kern="1200" cap="none" spc="0" normalizeH="0" baseline="0" noProof="0" smtClean="0">
                <a:ln>
                  <a:noFill/>
                </a:ln>
                <a:solidFill>
                  <a:prstClr val="black">
                    <a:tint val="75000"/>
                  </a:prstClr>
                </a:solidFill>
                <a:effectLst/>
                <a:uLnTx/>
                <a:uFillTx/>
                <a:latin typeface="Raleway"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7/25/2025</a:t>
            </a:fld>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AB0FF-0C39-40A7-9EA4-626D481A495F}" type="slidenum">
              <a:rPr kumimoji="0" lang="en-US" sz="2000" b="0" i="0" u="none" strike="noStrike" kern="1200" cap="none" spc="0" normalizeH="0" baseline="0" noProof="0" smtClean="0">
                <a:ln>
                  <a:noFill/>
                </a:ln>
                <a:solidFill>
                  <a:prstClr val="black">
                    <a:tint val="75000"/>
                  </a:prstClr>
                </a:solidFill>
                <a:effectLst/>
                <a:uLnTx/>
                <a:uFillTx/>
                <a:latin typeface="Raleway"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prstClr val="black">
                  <a:tint val="75000"/>
                </a:prstClr>
              </a:solidFill>
              <a:effectLst/>
              <a:uLnTx/>
              <a:uFillTx/>
              <a:latin typeface="Raleway" pitchFamily="2" charset="77"/>
              <a:ea typeface="+mn-ea"/>
              <a:cs typeface="+mn-cs"/>
            </a:endParaRPr>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7430765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Blank - Background Graphic">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902236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4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F9F37F9-03F8-C948-8EB8-6195E0B4F7E2}" type="datetime1">
              <a:rPr lang="en-US" smtClean="0"/>
              <a:t>7/25/2025</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980960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4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AE330EE-972E-1F4F-B86B-6CFF5CDE39A7}" type="datetime1">
              <a:rPr lang="en-US" smtClean="0"/>
              <a:t>7/25/2025</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310206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4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BC06D5F-7FAF-604B-90DF-786E2C7AE201}" type="datetime1">
              <a:rPr lang="en-US" smtClean="0"/>
              <a:t>7/25/2025</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68055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42122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0546E9C-BD4E-234B-93A4-0E66B4D26131}" type="datetime1">
              <a:rPr lang="en-US" smtClean="0"/>
              <a:t>7/25/2025</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7888512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a:prstGeom prst="rect">
            <a:avLst/>
          </a:prstGeom>
        </p:spPr>
        <p:txBody>
          <a:bodyPr/>
          <a:lstStyle/>
          <a:p>
            <a:r>
              <a:rPr lang="en-US"/>
              <a:t>Click icon to add picture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297E1A2-BD75-6840-B1D9-BA387AFA3E0A}" type="datetime1">
              <a:rPr lang="en-US" smtClean="0"/>
              <a:t>7/25/2025</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7439397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06C41B6-0CA5-F942-B270-37C23D0B1A11}" type="datetime1">
              <a:rPr lang="en-US" smtClean="0"/>
              <a:t>7/25/2025</a:t>
            </a:fld>
            <a:endParaRPr 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7056273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5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4001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5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32539">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8211004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5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811524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926088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3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435331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3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80747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3EC99E4-10C4-FE4F-A037-3BE585B69196}" type="datetime1">
              <a:rPr lang="en-US" smtClean="0"/>
              <a:t>7/25/2025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025717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8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753392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8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289828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8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a:prstGeom prst="rect">
            <a:avLst/>
          </a:prstGeom>
        </p:spPr>
        <p:txBody>
          <a:bodyPr/>
          <a:lstStyle/>
          <a:p>
            <a:r>
              <a:rPr lang="en-US"/>
              <a:t>Click icon to add picture</a:t>
            </a:r>
          </a:p>
        </p:txBody>
      </p:sp>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0652292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prstGeom prst="rect">
            <a:avLst/>
          </a:prstGeo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1915350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4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a:prstGeom prst="rect">
            <a:avLst/>
          </a:prstGeo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a:prstGeom prst="rect">
            <a:avLst/>
          </a:prstGeo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a:prstGeom prst="rect">
            <a:avLst/>
          </a:prstGeom>
        </p:spPr>
        <p:txBody>
          <a:bodyPr/>
          <a:lstStyle/>
          <a:p>
            <a:r>
              <a:rPr lang="en-US"/>
              <a:t>Click icon to add picture</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5422169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7FF11DF-402E-4812-AF8E-64921FFD9EC1}" type="datetimeFigureOut">
              <a:rPr lang="en-US" smtClean="0"/>
              <a:t>7/25/2025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a:prstGeom prst="rect">
            <a:avLst/>
          </a:prstGeo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6564907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6343674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5981184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0000323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7319390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713530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8214725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2082973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540890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764847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1142506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1808090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874717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2104539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570040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1327690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3631427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039903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7/25/2025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514139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42043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983573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with Logos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963247" y="4528325"/>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156144" y="3526404"/>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156144" y="3968679"/>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156144" y="3865410"/>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pic>
        <p:nvPicPr>
          <p:cNvPr id="5" name="Picture 4" descr="Several logos of different types of companies&#10;&#10;Description automatically generated with medium confidence">
            <a:extLst>
              <a:ext uri="{FF2B5EF4-FFF2-40B4-BE49-F238E27FC236}">
                <a16:creationId xmlns:a16="http://schemas.microsoft.com/office/drawing/2014/main" id="{3D9FE5ED-0C62-1AD3-4FCD-6A03E07234AB}"/>
              </a:ext>
            </a:extLst>
          </p:cNvPr>
          <p:cNvPicPr>
            <a:picLocks noChangeAspect="1"/>
          </p:cNvPicPr>
          <p:nvPr userDrawn="1"/>
        </p:nvPicPr>
        <p:blipFill>
          <a:blip r:embed="rId2"/>
          <a:stretch>
            <a:fillRect/>
          </a:stretch>
        </p:blipFill>
        <p:spPr>
          <a:xfrm>
            <a:off x="6887689" y="3782610"/>
            <a:ext cx="4197589" cy="2743200"/>
          </a:xfrm>
          <a:prstGeom prst="rect">
            <a:avLst/>
          </a:prstGeom>
        </p:spPr>
      </p:pic>
    </p:spTree>
    <p:extLst>
      <p:ext uri="{BB962C8B-B14F-4D97-AF65-F5344CB8AC3E}">
        <p14:creationId xmlns:p14="http://schemas.microsoft.com/office/powerpoint/2010/main" val="9751182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F2C6-B050-3F8F-4CA7-31E9130CA3B0}"/>
              </a:ext>
            </a:extLst>
          </p:cNvPr>
          <p:cNvSpPr>
            <a:spLocks noGrp="1"/>
          </p:cNvSpPr>
          <p:nvPr>
            <p:ph type="title"/>
          </p:nvPr>
        </p:nvSpPr>
        <p:spPr>
          <a:xfrm>
            <a:off x="718131" y="3375606"/>
            <a:ext cx="10671048" cy="768096"/>
          </a:xfrm>
        </p:spPr>
        <p:txBody>
          <a:bodyPr/>
          <a:lstStyle/>
          <a:p>
            <a:r>
              <a:rPr lang="en-US"/>
              <a:t>Click to edit Master title style</a:t>
            </a:r>
          </a:p>
        </p:txBody>
      </p:sp>
      <p:sp>
        <p:nvSpPr>
          <p:cNvPr id="5" name="Text Placeholder 2">
            <a:extLst>
              <a:ext uri="{FF2B5EF4-FFF2-40B4-BE49-F238E27FC236}">
                <a16:creationId xmlns:a16="http://schemas.microsoft.com/office/drawing/2014/main" id="{5C4D173A-E436-CC97-7B08-83B8EFC48FD2}"/>
              </a:ext>
            </a:extLst>
          </p:cNvPr>
          <p:cNvSpPr>
            <a:spLocks noGrp="1"/>
          </p:cNvSpPr>
          <p:nvPr>
            <p:ph type="body" idx="1" hasCustomPrompt="1"/>
          </p:nvPr>
        </p:nvSpPr>
        <p:spPr>
          <a:xfrm>
            <a:off x="2853255" y="4490828"/>
            <a:ext cx="6400800" cy="512064"/>
          </a:xfrm>
        </p:spPr>
        <p:txBody>
          <a:bodyPr lIns="0" tIns="0" rIns="0" bIns="0">
            <a:noAutofit/>
          </a:bodyPr>
          <a:lstStyle>
            <a:lvl1pPr marL="0" indent="0" algn="ctr">
              <a:spcBef>
                <a:spcPts val="0"/>
              </a:spcBef>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cxnSp>
        <p:nvCxnSpPr>
          <p:cNvPr id="7" name="Straight Connector 6">
            <a:extLst>
              <a:ext uri="{FF2B5EF4-FFF2-40B4-BE49-F238E27FC236}">
                <a16:creationId xmlns:a16="http://schemas.microsoft.com/office/drawing/2014/main" id="{CCE6FA77-868E-CDDD-7346-BD9DA8E4FA58}"/>
              </a:ext>
            </a:extLst>
          </p:cNvPr>
          <p:cNvCxnSpPr/>
          <p:nvPr userDrawn="1"/>
        </p:nvCxnSpPr>
        <p:spPr>
          <a:xfrm>
            <a:off x="991961" y="4343727"/>
            <a:ext cx="10091057" cy="0"/>
          </a:xfrm>
          <a:prstGeom prst="line">
            <a:avLst/>
          </a:prstGeom>
          <a:ln>
            <a:solidFill>
              <a:srgbClr val="5353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48966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no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172" y="2261458"/>
            <a:ext cx="11288268" cy="1225296"/>
          </a:xfrm>
        </p:spPr>
        <p:txBody>
          <a:bodyPr tIns="0" anchor="b">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677672" y="4538942"/>
            <a:ext cx="3493008" cy="878908"/>
          </a:xfrm>
        </p:spPr>
        <p:txBody>
          <a:bodyPr lIns="0" tIns="0" rIns="0" bIns="0" anchor="t" anchorCtr="0">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D9853EC3-4623-66BE-4CE6-91C1EA38367B}"/>
              </a:ext>
            </a:extLst>
          </p:cNvPr>
          <p:cNvSpPr/>
          <p:nvPr userDrawn="1"/>
        </p:nvSpPr>
        <p:spPr>
          <a:xfrm>
            <a:off x="0" y="3526404"/>
            <a:ext cx="5229672"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0" name="Rectangle 9">
            <a:extLst>
              <a:ext uri="{FF2B5EF4-FFF2-40B4-BE49-F238E27FC236}">
                <a16:creationId xmlns:a16="http://schemas.microsoft.com/office/drawing/2014/main" id="{B9DF6CD8-67A8-EC42-243A-C05766A7D43C}"/>
              </a:ext>
            </a:extLst>
          </p:cNvPr>
          <p:cNvSpPr/>
          <p:nvPr userDrawn="1"/>
        </p:nvSpPr>
        <p:spPr>
          <a:xfrm>
            <a:off x="0" y="3968679"/>
            <a:ext cx="5229672" cy="340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1" name="Rectangle 10">
            <a:extLst>
              <a:ext uri="{FF2B5EF4-FFF2-40B4-BE49-F238E27FC236}">
                <a16:creationId xmlns:a16="http://schemas.microsoft.com/office/drawing/2014/main" id="{9F240DFB-FE14-B4EE-80DD-78EF973141E3}"/>
              </a:ext>
            </a:extLst>
          </p:cNvPr>
          <p:cNvSpPr/>
          <p:nvPr userDrawn="1"/>
        </p:nvSpPr>
        <p:spPr>
          <a:xfrm>
            <a:off x="0" y="3865410"/>
            <a:ext cx="5229672"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9638318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CBDE4B-3382-2640-FFAA-9B4366332AC9}"/>
              </a:ext>
            </a:extLst>
          </p:cNvPr>
          <p:cNvSpPr/>
          <p:nvPr userDrawn="1"/>
        </p:nvSpPr>
        <p:spPr>
          <a:xfrm>
            <a:off x="0" y="1913570"/>
            <a:ext cx="12192000" cy="31792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p:cNvSpPr>
            <a:spLocks noGrp="1"/>
          </p:cNvSpPr>
          <p:nvPr>
            <p:ph type="title" hasCustomPrompt="1"/>
          </p:nvPr>
        </p:nvSpPr>
        <p:spPr>
          <a:xfrm>
            <a:off x="357759" y="3342714"/>
            <a:ext cx="11691366" cy="751999"/>
          </a:xfrm>
        </p:spPr>
        <p:txBody>
          <a:bodyPr anchor="b" anchorCtr="0">
            <a:noAutofit/>
          </a:bodyPr>
          <a:lstStyle>
            <a:lvl1pPr algn="l">
              <a:lnSpc>
                <a:spcPct val="100000"/>
              </a:lnSpc>
              <a:defRPr sz="4400">
                <a:solidFill>
                  <a:schemeClr val="bg1"/>
                </a:solidFill>
              </a:defRPr>
            </a:lvl1pPr>
          </a:lstStyle>
          <a:p>
            <a:r>
              <a:rPr lang="en-US"/>
              <a:t>Section title</a:t>
            </a:r>
          </a:p>
        </p:txBody>
      </p:sp>
      <p:sp>
        <p:nvSpPr>
          <p:cNvPr id="3" name="Text Placeholder 2"/>
          <p:cNvSpPr>
            <a:spLocks noGrp="1"/>
          </p:cNvSpPr>
          <p:nvPr>
            <p:ph type="body" idx="1" hasCustomPrompt="1"/>
          </p:nvPr>
        </p:nvSpPr>
        <p:spPr>
          <a:xfrm>
            <a:off x="491109" y="4234796"/>
            <a:ext cx="6400800" cy="512064"/>
          </a:xfrm>
        </p:spPr>
        <p:txBody>
          <a:bodyPr lIns="0" tIns="0" rIns="0" bIns="0">
            <a:noAutofit/>
          </a:bodyPr>
          <a:lstStyle>
            <a:lvl1pPr marL="0" indent="0" algn="l">
              <a:spcBef>
                <a:spcPts val="0"/>
              </a:spcBef>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Section Subtitle</a:t>
            </a:r>
          </a:p>
        </p:txBody>
      </p:sp>
      <p:sp>
        <p:nvSpPr>
          <p:cNvPr id="12" name="Rectangle 11">
            <a:extLst>
              <a:ext uri="{FF2B5EF4-FFF2-40B4-BE49-F238E27FC236}">
                <a16:creationId xmlns:a16="http://schemas.microsoft.com/office/drawing/2014/main" id="{3186199C-BAB1-1D17-3D77-FE1943D2FF6C}"/>
              </a:ext>
            </a:extLst>
          </p:cNvPr>
          <p:cNvSpPr/>
          <p:nvPr userDrawn="1"/>
        </p:nvSpPr>
        <p:spPr>
          <a:xfrm>
            <a:off x="0" y="5424998"/>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3" name="Rectangle 12">
            <a:extLst>
              <a:ext uri="{FF2B5EF4-FFF2-40B4-BE49-F238E27FC236}">
                <a16:creationId xmlns:a16="http://schemas.microsoft.com/office/drawing/2014/main" id="{5D57DEAD-3056-1401-6D6D-78080FD0E10E}"/>
              </a:ext>
            </a:extLst>
          </p:cNvPr>
          <p:cNvSpPr/>
          <p:nvPr userDrawn="1"/>
        </p:nvSpPr>
        <p:spPr>
          <a:xfrm>
            <a:off x="0" y="5867273"/>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4" name="Rectangle 13">
            <a:extLst>
              <a:ext uri="{FF2B5EF4-FFF2-40B4-BE49-F238E27FC236}">
                <a16:creationId xmlns:a16="http://schemas.microsoft.com/office/drawing/2014/main" id="{2C2C5445-F9FA-890D-CFF3-B0E1CB563259}"/>
              </a:ext>
            </a:extLst>
          </p:cNvPr>
          <p:cNvSpPr/>
          <p:nvPr userDrawn="1"/>
        </p:nvSpPr>
        <p:spPr>
          <a:xfrm>
            <a:off x="0" y="5764004"/>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5" name="Rectangle 14">
            <a:extLst>
              <a:ext uri="{FF2B5EF4-FFF2-40B4-BE49-F238E27FC236}">
                <a16:creationId xmlns:a16="http://schemas.microsoft.com/office/drawing/2014/main" id="{B4EDFE32-5681-34EE-F367-89DB38D95B21}"/>
              </a:ext>
            </a:extLst>
          </p:cNvPr>
          <p:cNvSpPr/>
          <p:nvPr userDrawn="1"/>
        </p:nvSpPr>
        <p:spPr>
          <a:xfrm>
            <a:off x="6806184" y="791586"/>
            <a:ext cx="5385816" cy="340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F511EC05-C673-6D2E-7A19-44FC13D6E6E7}"/>
              </a:ext>
            </a:extLst>
          </p:cNvPr>
          <p:cNvSpPr/>
          <p:nvPr userDrawn="1"/>
        </p:nvSpPr>
        <p:spPr>
          <a:xfrm>
            <a:off x="6806184" y="1233861"/>
            <a:ext cx="5385816" cy="340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7" name="Rectangle 16">
            <a:extLst>
              <a:ext uri="{FF2B5EF4-FFF2-40B4-BE49-F238E27FC236}">
                <a16:creationId xmlns:a16="http://schemas.microsoft.com/office/drawing/2014/main" id="{E3D469EA-A9BF-C5B9-849B-94B3A37F740D}"/>
              </a:ext>
            </a:extLst>
          </p:cNvPr>
          <p:cNvSpPr/>
          <p:nvPr userDrawn="1"/>
        </p:nvSpPr>
        <p:spPr>
          <a:xfrm>
            <a:off x="6806184" y="1130592"/>
            <a:ext cx="5385816" cy="111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14287809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rmAutofit/>
          </a:bodyPr>
          <a:lstStyle>
            <a:lvl1pPr marL="0" indent="0">
              <a:lnSpc>
                <a:spcPct val="150000"/>
              </a:lnSpc>
              <a:spcBef>
                <a:spcPts val="0"/>
              </a:spcBef>
              <a:buNone/>
              <a:defRPr sz="2400">
                <a:solidFill>
                  <a:schemeClr val="tx2"/>
                </a:solidFill>
              </a:defRPr>
            </a:lvl1pPr>
            <a:lvl2pPr marL="347472">
              <a:lnSpc>
                <a:spcPct val="150000"/>
              </a:lnSpc>
              <a:spcBef>
                <a:spcPts val="0"/>
              </a:spcBef>
              <a:defRPr sz="2000">
                <a:solidFill>
                  <a:schemeClr val="tx2"/>
                </a:solidFill>
              </a:defRPr>
            </a:lvl2pPr>
            <a:lvl3pPr marL="685800">
              <a:lnSpc>
                <a:spcPct val="150000"/>
              </a:lnSpc>
              <a:spcBef>
                <a:spcPts val="0"/>
              </a:spcBef>
              <a:defRPr sz="1800">
                <a:solidFill>
                  <a:schemeClr val="tx2"/>
                </a:solidFill>
              </a:defRPr>
            </a:lvl3pPr>
          </a:lstStyle>
          <a:p>
            <a:pPr lvl="0"/>
            <a:r>
              <a:rPr lang="en-US"/>
              <a:t>Click to edit Master text styles</a:t>
            </a:r>
          </a:p>
          <a:p>
            <a:pPr lvl="1"/>
            <a:r>
              <a:rPr lang="en-US"/>
              <a:t>Second level</a:t>
            </a:r>
          </a:p>
          <a:p>
            <a:pPr lvl="2"/>
            <a:r>
              <a:rPr lang="en-US"/>
              <a:t>Third level</a:t>
            </a:r>
          </a:p>
        </p:txBody>
      </p:sp>
      <p:sp>
        <p:nvSpPr>
          <p:cNvPr id="18" name="Rectangle 17">
            <a:extLst>
              <a:ext uri="{FF2B5EF4-FFF2-40B4-BE49-F238E27FC236}">
                <a16:creationId xmlns:a16="http://schemas.microsoft.com/office/drawing/2014/main" id="{6A6CF25E-A7D7-2ABD-BB4F-0CB0626CF1C7}"/>
              </a:ext>
            </a:extLst>
          </p:cNvPr>
          <p:cNvSpPr/>
          <p:nvPr userDrawn="1"/>
        </p:nvSpPr>
        <p:spPr>
          <a:xfrm>
            <a:off x="7193280" y="-71120"/>
            <a:ext cx="4998720"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392101336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38708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387088" y="3222752"/>
            <a:ext cx="6766560" cy="2700528"/>
          </a:xfrm>
        </p:spPr>
        <p:txBody>
          <a:bodyPr>
            <a:normAutofit/>
          </a:bodyPr>
          <a:lstStyle>
            <a:lvl1pPr marL="0" indent="0">
              <a:buNone/>
              <a:defRPr sz="1500">
                <a:solidFill>
                  <a:schemeClr val="tx2"/>
                </a:solidFill>
              </a:defRPr>
            </a:lvl1pPr>
            <a:lvl2pPr>
              <a:defRPr sz="1500">
                <a:solidFill>
                  <a:schemeClr val="tx2"/>
                </a:solidFill>
              </a:defRPr>
            </a:lvl2pPr>
            <a:lvl3pPr>
              <a:defRPr sz="1500">
                <a:solidFill>
                  <a:schemeClr val="tx2"/>
                </a:solidFill>
              </a:defRPr>
            </a:lvl3pPr>
            <a:lvl4pPr>
              <a:defRPr sz="1500">
                <a:solidFill>
                  <a:schemeClr val="tx2"/>
                </a:solidFill>
              </a:defRPr>
            </a:lvl4pPr>
            <a:lvl5pPr>
              <a:defRPr sz="15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4A85D42-6430-D83D-2AF2-D40187306607}"/>
              </a:ext>
            </a:extLst>
          </p:cNvPr>
          <p:cNvSpPr/>
          <p:nvPr userDrawn="1"/>
        </p:nvSpPr>
        <p:spPr>
          <a:xfrm>
            <a:off x="0" y="-71120"/>
            <a:ext cx="4168648" cy="6929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Tree>
    <p:extLst>
      <p:ext uri="{BB962C8B-B14F-4D97-AF65-F5344CB8AC3E}">
        <p14:creationId xmlns:p14="http://schemas.microsoft.com/office/powerpoint/2010/main" val="8519401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mparison (no logos)">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3" name="Text Placeholder 2"/>
          <p:cNvSpPr>
            <a:spLocks noGrp="1"/>
          </p:cNvSpPr>
          <p:nvPr>
            <p:ph type="body" idx="1"/>
          </p:nvPr>
        </p:nvSpPr>
        <p:spPr>
          <a:xfrm>
            <a:off x="3977640" y="2330704"/>
            <a:ext cx="7917724" cy="411480"/>
          </a:xfrm>
        </p:spPr>
        <p:txBody>
          <a:bodyPr anchor="b" anchorCtr="0">
            <a:noAutofit/>
          </a:bodyPr>
          <a:lstStyle>
            <a:lvl1pPr marL="0" indent="0">
              <a:spcBef>
                <a:spcPts val="0"/>
              </a:spcBef>
              <a:buNone/>
              <a:defRPr sz="1800" b="1" cap="all"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17772" y="2877312"/>
            <a:ext cx="7877592" cy="3747008"/>
          </a:xfrm>
        </p:spPr>
        <p:txBody>
          <a:bodyPr lIns="45720" rIns="45720" bIns="45720">
            <a:normAutofit/>
          </a:bodyPr>
          <a:lstStyle>
            <a:lvl1pPr>
              <a:defRPr sz="1500">
                <a:solidFill>
                  <a:schemeClr val="tx2"/>
                </a:solidFill>
              </a:defRPr>
            </a:lvl1pPr>
            <a:lvl2pPr>
              <a:defRPr sz="1300">
                <a:solidFill>
                  <a:schemeClr val="tx2"/>
                </a:solidFill>
              </a:defRPr>
            </a:lvl2pPr>
            <a:lvl3pPr>
              <a:defRPr sz="12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61071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1433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chor="t" anchorCtr="0">
            <a:norm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rmAutofit/>
          </a:bodyPr>
          <a:lstStyle>
            <a:lvl1pPr marL="0" indent="0">
              <a:buNone/>
              <a:defRPr sz="2400">
                <a:solidFill>
                  <a:schemeClr val="tx2"/>
                </a:solidFill>
              </a:defRPr>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8932113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738880"/>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738880"/>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738880"/>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359152"/>
          </a:xfrm>
          <a:noFill/>
        </p:spPr>
        <p:txBody>
          <a:bodyPr lIns="91440" rIns="91440" anchor="t">
            <a:normAutofit/>
          </a:bodyPr>
          <a:lstStyle>
            <a:lvl1pPr marL="347472" indent="-347472" algn="l">
              <a:spcBef>
                <a:spcPts val="360"/>
              </a:spcBef>
              <a:buFont typeface="Arial" panose="020B0604020202020204" pitchFamily="34" charset="0"/>
              <a:buChar char="•"/>
              <a:defRPr sz="15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553678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b" anchorCtr="0">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982970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1_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1975104"/>
            <a:ext cx="4169664" cy="667512"/>
          </a:xfrm>
        </p:spPr>
        <p:txBody>
          <a:bodyPr tIns="0" anchor="b" anchorCtr="0">
            <a:noAutofit/>
          </a:bodyPr>
          <a:lstStyle>
            <a:lvl1pPr algn="l">
              <a:defRPr sz="4400"/>
            </a:lvl1pPr>
          </a:lstStyle>
          <a:p>
            <a:r>
              <a:rPr lang="en-US"/>
              <a:t>Thank you!</a:t>
            </a:r>
          </a:p>
        </p:txBody>
      </p:sp>
      <p:sp>
        <p:nvSpPr>
          <p:cNvPr id="3" name="Subtitle 2"/>
          <p:cNvSpPr>
            <a:spLocks noGrp="1"/>
          </p:cNvSpPr>
          <p:nvPr>
            <p:ph type="subTitle" idx="1" hasCustomPrompt="1"/>
          </p:nvPr>
        </p:nvSpPr>
        <p:spPr>
          <a:xfrm>
            <a:off x="1545336" y="2846832"/>
            <a:ext cx="4169664" cy="1166368"/>
          </a:xfrm>
        </p:spPr>
        <p:txBody>
          <a:bodyPr lIns="91440" tIns="0" rIns="91440" bIns="0">
            <a:normAutofit/>
          </a:bodyPr>
          <a:lstStyle>
            <a:lvl1pPr marL="0" indent="0" algn="l">
              <a:spcBef>
                <a:spcPts val="576"/>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contact information here</a:t>
            </a: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0F6FC6"/>
          </a:solidFill>
          <a:ln w="4777" cap="flat">
            <a:noFill/>
            <a:prstDash val="solid"/>
            <a:miter/>
          </a:ln>
        </p:spPr>
        <p:txBody>
          <a:bodyPr rtlCol="0" anchor="ctr"/>
          <a:lstStyle/>
          <a:p>
            <a:endParaRPr lang="en-US"/>
          </a:p>
        </p:txBody>
      </p:sp>
      <p:pic>
        <p:nvPicPr>
          <p:cNvPr id="4" name="Picture 3" descr="Several logos of different types of companies&#10;&#10;Description automatically generated with medium confidence">
            <a:extLst>
              <a:ext uri="{FF2B5EF4-FFF2-40B4-BE49-F238E27FC236}">
                <a16:creationId xmlns:a16="http://schemas.microsoft.com/office/drawing/2014/main" id="{9DC9D82A-DEF4-34D5-121B-ADFE44270EA2}"/>
              </a:ext>
            </a:extLst>
          </p:cNvPr>
          <p:cNvPicPr>
            <a:picLocks noChangeAspect="1"/>
          </p:cNvPicPr>
          <p:nvPr userDrawn="1"/>
        </p:nvPicPr>
        <p:blipFill>
          <a:blip r:embed="rId4"/>
          <a:stretch>
            <a:fillRect/>
          </a:stretch>
        </p:blipFill>
        <p:spPr>
          <a:xfrm>
            <a:off x="1163783" y="4101659"/>
            <a:ext cx="4197589" cy="2743200"/>
          </a:xfrm>
          <a:prstGeom prst="rect">
            <a:avLst/>
          </a:prstGeom>
        </p:spPr>
      </p:pic>
    </p:spTree>
    <p:extLst>
      <p:ext uri="{BB962C8B-B14F-4D97-AF65-F5344CB8AC3E}">
        <p14:creationId xmlns:p14="http://schemas.microsoft.com/office/powerpoint/2010/main" val="335251181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10348091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with Desig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4362922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00689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795005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F5F-12AE-343E-A7C4-C027C9DC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B6D8C-35E5-D292-6922-B9027F66C9C6}"/>
              </a:ext>
            </a:extLst>
          </p:cNvPr>
          <p:cNvSpPr>
            <a:spLocks noGrp="1"/>
          </p:cNvSpPr>
          <p:nvPr>
            <p:ph sz="half" idx="1"/>
          </p:nvPr>
        </p:nvSpPr>
        <p:spPr>
          <a:xfrm>
            <a:off x="838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F35C-4F03-105F-4924-51473E2EBC40}"/>
              </a:ext>
            </a:extLst>
          </p:cNvPr>
          <p:cNvSpPr>
            <a:spLocks noGrp="1"/>
          </p:cNvSpPr>
          <p:nvPr>
            <p:ph sz="half" idx="2"/>
          </p:nvPr>
        </p:nvSpPr>
        <p:spPr>
          <a:xfrm>
            <a:off x="6172200" y="1825625"/>
            <a:ext cx="5181600" cy="4351338"/>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B8A544-2673-90A8-F58F-C3764B7654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39242BB-CCCF-5F1C-A5DE-37A05CEE6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FA2AE-B21B-514C-6F6A-10235E5B1DD1}"/>
              </a:ext>
            </a:extLst>
          </p:cNvPr>
          <p:cNvSpPr>
            <a:spLocks noGrp="1"/>
          </p:cNvSpPr>
          <p:nvPr>
            <p:ph type="sldNum" sz="quarter" idx="12"/>
          </p:nvPr>
        </p:nvSpPr>
        <p:spPr/>
        <p:txBody>
          <a:bodyPr/>
          <a:lstStyle/>
          <a:p>
            <a:fld id="{52439305-E3C9-4B3C-B3AE-D7A42EA92ABB}" type="slidenum">
              <a:rPr lang="en-US" smtClean="0"/>
              <a:t>‹#›</a:t>
            </a:fld>
            <a:endParaRPr lang="en-US"/>
          </a:p>
        </p:txBody>
      </p:sp>
    </p:spTree>
    <p:extLst>
      <p:ext uri="{BB962C8B-B14F-4D97-AF65-F5344CB8AC3E}">
        <p14:creationId xmlns:p14="http://schemas.microsoft.com/office/powerpoint/2010/main" val="5284322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813259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9503976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2721134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02300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5" Type="http://schemas.openxmlformats.org/officeDocument/2006/relationships/slideLayout" Target="../slideLayouts/slideLayout17.xml"/><Relationship Id="rId61" Type="http://schemas.openxmlformats.org/officeDocument/2006/relationships/slideLayout" Target="../slideLayouts/slideLayout73.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theme" Target="../theme/theme3.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3" Type="http://schemas.openxmlformats.org/officeDocument/2006/relationships/slideLayout" Target="../slideLayouts/slideLayout96.xml"/><Relationship Id="rId21" Type="http://schemas.openxmlformats.org/officeDocument/2006/relationships/slideLayout" Target="../slideLayouts/slideLayout114.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3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796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 id="2147483724" r:id="rId51"/>
    <p:sldLayoutId id="2147483725" r:id="rId52"/>
    <p:sldLayoutId id="2147483726" r:id="rId53"/>
    <p:sldLayoutId id="2147483727" r:id="rId54"/>
    <p:sldLayoutId id="2147483728" r:id="rId55"/>
    <p:sldLayoutId id="2147483729" r:id="rId56"/>
    <p:sldLayoutId id="2147483730" r:id="rId57"/>
    <p:sldLayoutId id="2147483731" r:id="rId58"/>
    <p:sldLayoutId id="2147483732" r:id="rId59"/>
    <p:sldLayoutId id="2147483733" r:id="rId60"/>
    <p:sldLayoutId id="2147483734" r:id="rId61"/>
  </p:sldLayoutIdLst>
  <p:hf hdr="0" ftr="0" dt="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7/25/2025</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3023580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29" r:id="rId19"/>
    <p:sldLayoutId id="2147483831"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40484459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 id="2147483852" r:id="rId20"/>
    <p:sldLayoutId id="2147483853" r:id="rId21"/>
  </p:sldLayoutIdLst>
  <p:hf hdr="0" dt="0"/>
  <p:txStyles>
    <p:titleStyle>
      <a:lvl1pPr algn="ctr" defTabSz="914400" rtl="0" eaLnBrk="1" latinLnBrk="0" hangingPunct="1">
        <a:lnSpc>
          <a:spcPts val="4875"/>
        </a:lnSpc>
        <a:spcBef>
          <a:spcPct val="0"/>
        </a:spcBef>
        <a:buNone/>
        <a:defRPr sz="4400" b="1" kern="1200" cap="none"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tx2"/>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tx2"/>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tx2"/>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74.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08.xml"/><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91.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9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9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91.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0.png"/><Relationship Id="rId7" Type="http://schemas.openxmlformats.org/officeDocument/2006/relationships/image" Target="../media/image220.png"/><Relationship Id="rId2" Type="http://schemas.openxmlformats.org/officeDocument/2006/relationships/image" Target="../media/image28.jpeg"/><Relationship Id="rId1" Type="http://schemas.openxmlformats.org/officeDocument/2006/relationships/slideLayout" Target="../slideLayouts/slideLayout6.xml"/><Relationship Id="rId6" Type="http://schemas.openxmlformats.org/officeDocument/2006/relationships/image" Target="../media/image210.png"/><Relationship Id="rId5" Type="http://schemas.openxmlformats.org/officeDocument/2006/relationships/image" Target="../media/image200.png"/><Relationship Id="rId4" Type="http://schemas.openxmlformats.org/officeDocument/2006/relationships/image" Target="../media/image190.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10.png"/><Relationship Id="rId7" Type="http://schemas.openxmlformats.org/officeDocument/2006/relationships/image" Target="../media/image3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4.xml"/><Relationship Id="rId5" Type="http://schemas.openxmlformats.org/officeDocument/2006/relationships/image" Target="../media/image42.sv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4.xml"/><Relationship Id="rId5" Type="http://schemas.openxmlformats.org/officeDocument/2006/relationships/image" Target="../media/image42.sv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5.wmf"/><Relationship Id="rId4" Type="http://schemas.openxmlformats.org/officeDocument/2006/relationships/image" Target="../media/image44.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98576-7467-4D33-AED7-DB4A316B20BC}"/>
              </a:ext>
            </a:extLst>
          </p:cNvPr>
          <p:cNvSpPr>
            <a:spLocks noGrp="1"/>
          </p:cNvSpPr>
          <p:nvPr>
            <p:ph type="ctrTitle"/>
          </p:nvPr>
        </p:nvSpPr>
        <p:spPr/>
        <p:txBody>
          <a:bodyPr/>
          <a:lstStyle/>
          <a:p>
            <a:r>
              <a:rPr lang="en-US" dirty="0"/>
              <a:t>Basic Water Math</a:t>
            </a:r>
          </a:p>
        </p:txBody>
      </p:sp>
      <p:sp>
        <p:nvSpPr>
          <p:cNvPr id="4" name="Slide Number Placeholder 3">
            <a:extLst>
              <a:ext uri="{FF2B5EF4-FFF2-40B4-BE49-F238E27FC236}">
                <a16:creationId xmlns:a16="http://schemas.microsoft.com/office/drawing/2014/main" id="{2EB8AC66-FBF7-4B12-B250-521E4B6FF6C9}"/>
              </a:ext>
            </a:extLst>
          </p:cNvPr>
          <p:cNvSpPr>
            <a:spLocks noGrp="1"/>
          </p:cNvSpPr>
          <p:nvPr>
            <p:ph type="sldNum" sz="quarter" idx="4294967295"/>
          </p:nvPr>
        </p:nvSpPr>
        <p:spPr>
          <a:xfrm>
            <a:off x="9448800" y="6356350"/>
            <a:ext cx="2743200" cy="365125"/>
          </a:xfrm>
        </p:spPr>
        <p:txBody>
          <a:bodyPr/>
          <a:lstStyle/>
          <a:p>
            <a:fld id="{8E3A5401-7708-4FBE-A445-4284A5A2269A}" type="slidenum">
              <a:rPr lang="en-US" smtClean="0"/>
              <a:t>1</a:t>
            </a:fld>
            <a:endParaRPr lang="en-US"/>
          </a:p>
        </p:txBody>
      </p:sp>
      <p:pic>
        <p:nvPicPr>
          <p:cNvPr id="5" name="Picture 4" descr="Diagram&#10;&#10;Description automatically generated">
            <a:extLst>
              <a:ext uri="{FF2B5EF4-FFF2-40B4-BE49-F238E27FC236}">
                <a16:creationId xmlns:a16="http://schemas.microsoft.com/office/drawing/2014/main" id="{E3A6428D-4B4A-4F4A-A6FF-083F4FAB4E0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43496" y="496025"/>
            <a:ext cx="4333009" cy="1714252"/>
          </a:xfrm>
          <a:prstGeom prst="rect">
            <a:avLst/>
          </a:prstGeom>
        </p:spPr>
      </p:pic>
      <p:pic>
        <p:nvPicPr>
          <p:cNvPr id="7" name="Picture 6" descr="Logo&#10;&#10;Description automatically generated">
            <a:extLst>
              <a:ext uri="{FF2B5EF4-FFF2-40B4-BE49-F238E27FC236}">
                <a16:creationId xmlns:a16="http://schemas.microsoft.com/office/drawing/2014/main" id="{FA16B130-B27D-455A-B5A9-AE924352AD8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03041" y="710661"/>
            <a:ext cx="2269689" cy="1499616"/>
          </a:xfrm>
          <a:prstGeom prst="rect">
            <a:avLst/>
          </a:prstGeom>
        </p:spPr>
      </p:pic>
      <p:sp>
        <p:nvSpPr>
          <p:cNvPr id="10" name="Title 1">
            <a:extLst>
              <a:ext uri="{FF2B5EF4-FFF2-40B4-BE49-F238E27FC236}">
                <a16:creationId xmlns:a16="http://schemas.microsoft.com/office/drawing/2014/main" id="{EAA12458-7EFF-40D2-885C-CC3BF8B37EC4}"/>
              </a:ext>
            </a:extLst>
          </p:cNvPr>
          <p:cNvSpPr txBox="1">
            <a:spLocks/>
          </p:cNvSpPr>
          <p:nvPr/>
        </p:nvSpPr>
        <p:spPr>
          <a:xfrm>
            <a:off x="526941" y="3545126"/>
            <a:ext cx="3627369" cy="73818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dirty="0">
                <a:solidFill>
                  <a:prstClr val="white">
                    <a:lumMod val="50000"/>
                  </a:prstClr>
                </a:solidFill>
                <a:latin typeface="Helvetica" charset="0"/>
                <a:ea typeface="Helvetica" charset="0"/>
                <a:cs typeface="Helvetica" charset="0"/>
              </a:rPr>
              <a:t>Wednesday</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 July 22, 2025</a:t>
            </a:r>
          </a:p>
        </p:txBody>
      </p:sp>
      <p:sp>
        <p:nvSpPr>
          <p:cNvPr id="11" name="Title 1">
            <a:extLst>
              <a:ext uri="{FF2B5EF4-FFF2-40B4-BE49-F238E27FC236}">
                <a16:creationId xmlns:a16="http://schemas.microsoft.com/office/drawing/2014/main" id="{226A5644-6CA4-4B2C-8C7E-B4DAEE66FFC1}"/>
              </a:ext>
            </a:extLst>
          </p:cNvPr>
          <p:cNvSpPr txBox="1">
            <a:spLocks/>
          </p:cNvSpPr>
          <p:nvPr/>
        </p:nvSpPr>
        <p:spPr>
          <a:xfrm>
            <a:off x="5407378" y="3399392"/>
            <a:ext cx="6597724"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Guam &amp; CNMI Water Operator Certification Series</a:t>
            </a:r>
          </a:p>
        </p:txBody>
      </p:sp>
    </p:spTree>
    <p:extLst>
      <p:ext uri="{BB962C8B-B14F-4D97-AF65-F5344CB8AC3E}">
        <p14:creationId xmlns:p14="http://schemas.microsoft.com/office/powerpoint/2010/main" val="1244011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495916" y="2339470"/>
            <a:ext cx="5204177" cy="1600200"/>
          </a:xfrm>
        </p:spPr>
        <p:txBody>
          <a:bodyPr/>
          <a:lstStyle/>
          <a:p>
            <a:pPr>
              <a:lnSpc>
                <a:spcPct val="100000"/>
              </a:lnSpc>
            </a:pPr>
            <a:r>
              <a:rPr lang="en-US" dirty="0"/>
              <a:t>Shannon Sloane Pepper</a:t>
            </a:r>
            <a:br>
              <a:rPr lang="en-US" dirty="0"/>
            </a:br>
            <a:br>
              <a:rPr lang="en-US" dirty="0"/>
            </a:br>
            <a:r>
              <a:rPr lang="en-US" dirty="0"/>
              <a:t>Water Utility Trainer and Specialist</a:t>
            </a:r>
            <a:br>
              <a:rPr lang="en-US" dirty="0"/>
            </a:br>
            <a:br>
              <a:rPr lang="en-US" dirty="0"/>
            </a:br>
            <a:r>
              <a:rPr lang="en-US" dirty="0">
                <a:solidFill>
                  <a:schemeClr val="accent1"/>
                </a:solidFill>
              </a:rPr>
              <a:t>spepper@unm.edu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80183502-65F1-435D-A8B9-77748F91329A}"/>
              </a:ext>
            </a:extLst>
          </p:cNvPr>
          <p:cNvPicPr>
            <a:picLocks noChangeAspect="1"/>
          </p:cNvPicPr>
          <p:nvPr/>
        </p:nvPicPr>
        <p:blipFill rotWithShape="1">
          <a:blip r:embed="rId4">
            <a:extLst>
              <a:ext uri="{28A0092B-C50C-407E-A947-70E740481C1C}">
                <a14:useLocalDpi xmlns:a14="http://schemas.microsoft.com/office/drawing/2010/main" val="0"/>
              </a:ext>
            </a:extLst>
          </a:blip>
          <a:srcRect l="20270"/>
          <a:stretch/>
        </p:blipFill>
        <p:spPr>
          <a:xfrm>
            <a:off x="6175023" y="1100747"/>
            <a:ext cx="4518142" cy="4250105"/>
          </a:xfrm>
          <a:prstGeom prst="rect">
            <a:avLst/>
          </a:prstGeom>
        </p:spPr>
      </p:pic>
    </p:spTree>
    <p:extLst>
      <p:ext uri="{BB962C8B-B14F-4D97-AF65-F5344CB8AC3E}">
        <p14:creationId xmlns:p14="http://schemas.microsoft.com/office/powerpoint/2010/main" val="397509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493151" y="5630881"/>
            <a:ext cx="11205696" cy="830997"/>
          </a:xfrm>
          <a:prstGeom prst="rect">
            <a:avLst/>
          </a:prstGeom>
          <a:noFill/>
        </p:spPr>
        <p:txBody>
          <a:bodyPr wrap="none" rtlCol="0">
            <a:spAutoFit/>
          </a:bodyPr>
          <a:lstStyle/>
          <a:p>
            <a:r>
              <a:rPr lang="en-US" sz="4800" dirty="0">
                <a:latin typeface="Raleway" pitchFamily="2" charset="77"/>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a:xfrm>
            <a:off x="763694" y="0"/>
            <a:ext cx="10515600" cy="1325563"/>
          </a:xfrm>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2514609054"/>
              </p:ext>
            </p:extLst>
          </p:nvPr>
        </p:nvGraphicFramePr>
        <p:xfrm>
          <a:off x="467360" y="1110827"/>
          <a:ext cx="11257280" cy="5569824"/>
        </p:xfrm>
        <a:graphic>
          <a:graphicData uri="http://schemas.openxmlformats.org/drawingml/2006/table">
            <a:tbl>
              <a:tblPr>
                <a:tableStyleId>{5C22544A-7EE6-4342-B048-85BDC9FD1C3A}</a:tableStyleId>
              </a:tblPr>
              <a:tblGrid>
                <a:gridCol w="1847904">
                  <a:extLst>
                    <a:ext uri="{9D8B030D-6E8A-4147-A177-3AD203B41FA5}">
                      <a16:colId xmlns:a16="http://schemas.microsoft.com/office/drawing/2014/main" val="267428786"/>
                    </a:ext>
                  </a:extLst>
                </a:gridCol>
                <a:gridCol w="9409376">
                  <a:extLst>
                    <a:ext uri="{9D8B030D-6E8A-4147-A177-3AD203B41FA5}">
                      <a16:colId xmlns:a16="http://schemas.microsoft.com/office/drawing/2014/main" val="1526478808"/>
                    </a:ext>
                  </a:extLst>
                </a:gridCol>
              </a:tblGrid>
              <a:tr h="386817">
                <a:tc>
                  <a:txBody>
                    <a:bodyPr/>
                    <a:lstStyle/>
                    <a:p>
                      <a:pPr algn="ctr" fontAlgn="b"/>
                      <a:r>
                        <a:rPr lang="en-US" sz="2800" b="1" i="0" u="none" strike="noStrike" dirty="0">
                          <a:solidFill>
                            <a:srgbClr val="000000"/>
                          </a:solidFill>
                          <a:effectLst/>
                          <a:latin typeface="Raleway" pitchFamily="2" charset="77"/>
                        </a:rPr>
                        <a:t>Date</a:t>
                      </a:r>
                    </a:p>
                  </a:txBody>
                  <a:tcPr marL="9525" marR="9525" marT="9525" marB="0" anchor="b">
                    <a:solidFill>
                      <a:schemeClr val="accent6">
                        <a:lumMod val="20000"/>
                        <a:lumOff val="80000"/>
                      </a:schemeClr>
                    </a:solidFill>
                  </a:tcPr>
                </a:tc>
                <a:tc>
                  <a:txBody>
                    <a:bodyPr/>
                    <a:lstStyle/>
                    <a:p>
                      <a:pPr algn="ctr" fontAlgn="b"/>
                      <a:r>
                        <a:rPr lang="en-US" sz="2800" b="1" i="0" u="none" strike="noStrike" dirty="0">
                          <a:solidFill>
                            <a:srgbClr val="000000"/>
                          </a:solidFill>
                          <a:effectLst/>
                          <a:latin typeface="Raleway" pitchFamily="2" charset="77"/>
                        </a:rPr>
                        <a:t>Topic</a:t>
                      </a:r>
                    </a:p>
                  </a:txBody>
                  <a:tcPr marL="9525" marR="9525" marT="9525" marB="0" anchor="b">
                    <a:solidFill>
                      <a:schemeClr val="accent6">
                        <a:lumMod val="20000"/>
                        <a:lumOff val="80000"/>
                      </a:schemeClr>
                    </a:solidFill>
                  </a:tcPr>
                </a:tc>
                <a:extLst>
                  <a:ext uri="{0D108BD9-81ED-4DB2-BD59-A6C34878D82A}">
                    <a16:rowId xmlns:a16="http://schemas.microsoft.com/office/drawing/2014/main" val="1230452248"/>
                  </a:ext>
                </a:extLst>
              </a:tr>
              <a:tr h="375221">
                <a:tc>
                  <a:txBody>
                    <a:bodyPr/>
                    <a:lstStyle/>
                    <a:p>
                      <a:pPr algn="ctr" fontAlgn="b"/>
                      <a:r>
                        <a:rPr lang="en-US" sz="1600" b="0" i="0" u="none" strike="noStrike" dirty="0">
                          <a:solidFill>
                            <a:srgbClr val="000000"/>
                          </a:solidFill>
                          <a:effectLst/>
                          <a:latin typeface="Raleway" pitchFamily="2" charset="77"/>
                        </a:rPr>
                        <a:t>6/25/25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Program Overview, Test Format, Study &amp; Test Tips</a:t>
                      </a:r>
                    </a:p>
                  </a:txBody>
                  <a:tcPr marL="9525" marR="9525" marT="9525" marB="0" anchor="b">
                    <a:solidFill>
                      <a:schemeClr val="accent6">
                        <a:lumMod val="20000"/>
                        <a:lumOff val="80000"/>
                      </a:schemeClr>
                    </a:solidFill>
                  </a:tcPr>
                </a:tc>
                <a:extLst>
                  <a:ext uri="{0D108BD9-81ED-4DB2-BD59-A6C34878D82A}">
                    <a16:rowId xmlns:a16="http://schemas.microsoft.com/office/drawing/2014/main" val="733357491"/>
                  </a:ext>
                </a:extLst>
              </a:tr>
              <a:tr h="375221">
                <a:tc>
                  <a:txBody>
                    <a:bodyPr/>
                    <a:lstStyle/>
                    <a:p>
                      <a:pPr algn="ctr" fontAlgn="b"/>
                      <a:r>
                        <a:rPr lang="en-US" sz="1600" b="0" i="0" u="none" strike="noStrike" dirty="0">
                          <a:solidFill>
                            <a:srgbClr val="000000"/>
                          </a:solidFill>
                          <a:effectLst/>
                          <a:latin typeface="Raleway" pitchFamily="2" charset="77"/>
                        </a:rPr>
                        <a:t>7/9/25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Drinking Water System Overview - (Source, Treatment, &amp; Distribution)</a:t>
                      </a:r>
                    </a:p>
                  </a:txBody>
                  <a:tcPr marL="9525" marR="9525" marT="9525" marB="0" anchor="b">
                    <a:solidFill>
                      <a:schemeClr val="accent6">
                        <a:lumMod val="20000"/>
                        <a:lumOff val="80000"/>
                      </a:schemeClr>
                    </a:solidFill>
                  </a:tcPr>
                </a:tc>
                <a:extLst>
                  <a:ext uri="{0D108BD9-81ED-4DB2-BD59-A6C34878D82A}">
                    <a16:rowId xmlns:a16="http://schemas.microsoft.com/office/drawing/2014/main" val="392762338"/>
                  </a:ext>
                </a:extLst>
              </a:tr>
              <a:tr h="375221">
                <a:tc>
                  <a:txBody>
                    <a:bodyPr/>
                    <a:lstStyle/>
                    <a:p>
                      <a:pPr algn="ctr" fontAlgn="b"/>
                      <a:r>
                        <a:rPr lang="en-US" sz="1600" b="0" i="0" u="none" strike="noStrike" dirty="0">
                          <a:solidFill>
                            <a:srgbClr val="000000"/>
                          </a:solidFill>
                          <a:effectLst/>
                          <a:latin typeface="Raleway" pitchFamily="2" charset="77"/>
                        </a:rPr>
                        <a:t>7/23/25</a:t>
                      </a:r>
                    </a:p>
                  </a:txBody>
                  <a:tcPr marL="9525" marR="9525" marT="9525" marB="0" anchor="b">
                    <a:solidFill>
                      <a:schemeClr val="accent6">
                        <a:lumMod val="60000"/>
                        <a:lumOff val="40000"/>
                      </a:schemeClr>
                    </a:solidFill>
                  </a:tcPr>
                </a:tc>
                <a:tc>
                  <a:txBody>
                    <a:bodyPr/>
                    <a:lstStyle/>
                    <a:p>
                      <a:pPr algn="l" fontAlgn="b"/>
                      <a:r>
                        <a:rPr lang="en-US" sz="1600" b="0" i="0" u="none" strike="noStrike" dirty="0">
                          <a:solidFill>
                            <a:srgbClr val="000000"/>
                          </a:solidFill>
                          <a:effectLst/>
                          <a:latin typeface="Raleway" pitchFamily="2" charset="77"/>
                        </a:rPr>
                        <a:t>Basic Operator Math (+,  -, /, x, Exponents and basic algebra)</a:t>
                      </a:r>
                    </a:p>
                  </a:txBody>
                  <a:tcPr marL="9525" marR="9525" marT="9525" marB="0" anchor="b">
                    <a:solidFill>
                      <a:schemeClr val="accent6">
                        <a:lumMod val="60000"/>
                        <a:lumOff val="40000"/>
                      </a:schemeClr>
                    </a:solidFill>
                  </a:tcPr>
                </a:tc>
                <a:extLst>
                  <a:ext uri="{0D108BD9-81ED-4DB2-BD59-A6C34878D82A}">
                    <a16:rowId xmlns:a16="http://schemas.microsoft.com/office/drawing/2014/main" val="1988889985"/>
                  </a:ext>
                </a:extLst>
              </a:tr>
              <a:tr h="375221">
                <a:tc>
                  <a:txBody>
                    <a:bodyPr/>
                    <a:lstStyle/>
                    <a:p>
                      <a:pPr algn="ctr" fontAlgn="b"/>
                      <a:r>
                        <a:rPr lang="en-US" sz="1600" b="0" i="0" u="none" strike="noStrike">
                          <a:solidFill>
                            <a:srgbClr val="000000"/>
                          </a:solidFill>
                          <a:effectLst/>
                          <a:latin typeface="Raleway" pitchFamily="2" charset="77"/>
                        </a:rPr>
                        <a:t>8/6/25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Applied Operator Math (e.g. Areas, Volume,  Flow Rates, Detention Time, Pressure/Hydraulic Head)</a:t>
                      </a:r>
                    </a:p>
                  </a:txBody>
                  <a:tcPr marL="9525" marR="9525" marT="9525" marB="0" anchor="b">
                    <a:solidFill>
                      <a:schemeClr val="accent6">
                        <a:lumMod val="20000"/>
                        <a:lumOff val="80000"/>
                      </a:schemeClr>
                    </a:solidFill>
                  </a:tcPr>
                </a:tc>
                <a:extLst>
                  <a:ext uri="{0D108BD9-81ED-4DB2-BD59-A6C34878D82A}">
                    <a16:rowId xmlns:a16="http://schemas.microsoft.com/office/drawing/2014/main" val="1439428"/>
                  </a:ext>
                </a:extLst>
              </a:tr>
              <a:tr h="375221">
                <a:tc>
                  <a:txBody>
                    <a:bodyPr/>
                    <a:lstStyle/>
                    <a:p>
                      <a:pPr algn="ctr" fontAlgn="b"/>
                      <a:r>
                        <a:rPr lang="en-US" sz="1600" b="0" i="0" u="none" strike="noStrike">
                          <a:solidFill>
                            <a:srgbClr val="000000"/>
                          </a:solidFill>
                          <a:effectLst/>
                          <a:latin typeface="Raleway" pitchFamily="2" charset="77"/>
                        </a:rPr>
                        <a:t>8/20/25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Drinking Water Regulations</a:t>
                      </a:r>
                    </a:p>
                  </a:txBody>
                  <a:tcPr marL="9525" marR="9525" marT="9525" marB="0" anchor="b">
                    <a:solidFill>
                      <a:schemeClr val="accent6">
                        <a:lumMod val="20000"/>
                        <a:lumOff val="80000"/>
                      </a:schemeClr>
                    </a:solidFill>
                  </a:tcPr>
                </a:tc>
                <a:extLst>
                  <a:ext uri="{0D108BD9-81ED-4DB2-BD59-A6C34878D82A}">
                    <a16:rowId xmlns:a16="http://schemas.microsoft.com/office/drawing/2014/main" val="1125775095"/>
                  </a:ext>
                </a:extLst>
              </a:tr>
              <a:tr h="375221">
                <a:tc>
                  <a:txBody>
                    <a:bodyPr/>
                    <a:lstStyle/>
                    <a:p>
                      <a:pPr algn="ctr" fontAlgn="b"/>
                      <a:r>
                        <a:rPr lang="en-US" sz="1600" b="0" i="0" u="none" strike="noStrike">
                          <a:solidFill>
                            <a:srgbClr val="000000"/>
                          </a:solidFill>
                          <a:effectLst/>
                          <a:latin typeface="Raleway" pitchFamily="2" charset="77"/>
                        </a:rPr>
                        <a:t>9/3/25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Source Water Characteristics</a:t>
                      </a:r>
                    </a:p>
                  </a:txBody>
                  <a:tcPr marL="9525" marR="9525" marT="9525" marB="0" anchor="b">
                    <a:solidFill>
                      <a:schemeClr val="accent6">
                        <a:lumMod val="20000"/>
                        <a:lumOff val="80000"/>
                      </a:schemeClr>
                    </a:solidFill>
                  </a:tcPr>
                </a:tc>
                <a:extLst>
                  <a:ext uri="{0D108BD9-81ED-4DB2-BD59-A6C34878D82A}">
                    <a16:rowId xmlns:a16="http://schemas.microsoft.com/office/drawing/2014/main" val="1678978195"/>
                  </a:ext>
                </a:extLst>
              </a:tr>
              <a:tr h="375221">
                <a:tc>
                  <a:txBody>
                    <a:bodyPr/>
                    <a:lstStyle/>
                    <a:p>
                      <a:pPr algn="ctr" fontAlgn="b"/>
                      <a:r>
                        <a:rPr lang="en-US" sz="1600" b="0" i="0" u="none" strike="noStrike">
                          <a:solidFill>
                            <a:srgbClr val="000000"/>
                          </a:solidFill>
                          <a:effectLst/>
                          <a:latin typeface="Raleway" pitchFamily="2" charset="77"/>
                        </a:rPr>
                        <a:t>9/17/25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Intake Components, Well Components, and O&amp;M</a:t>
                      </a:r>
                    </a:p>
                  </a:txBody>
                  <a:tcPr marL="9525" marR="9525" marT="9525" marB="0" anchor="b">
                    <a:solidFill>
                      <a:schemeClr val="accent6">
                        <a:lumMod val="20000"/>
                        <a:lumOff val="80000"/>
                      </a:schemeClr>
                    </a:solidFill>
                  </a:tcPr>
                </a:tc>
                <a:extLst>
                  <a:ext uri="{0D108BD9-81ED-4DB2-BD59-A6C34878D82A}">
                    <a16:rowId xmlns:a16="http://schemas.microsoft.com/office/drawing/2014/main" val="1921529446"/>
                  </a:ext>
                </a:extLst>
              </a:tr>
              <a:tr h="386959">
                <a:tc>
                  <a:txBody>
                    <a:bodyPr/>
                    <a:lstStyle/>
                    <a:p>
                      <a:pPr algn="ctr" fontAlgn="b"/>
                      <a:r>
                        <a:rPr lang="en-US" sz="1600" b="0" i="0" u="none" strike="noStrike">
                          <a:solidFill>
                            <a:srgbClr val="000000"/>
                          </a:solidFill>
                          <a:effectLst/>
                          <a:latin typeface="Raleway" pitchFamily="2" charset="77"/>
                        </a:rPr>
                        <a:t>10/1/25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1: Chloramines, UV, Chlorine Dioxide, Chlorine</a:t>
                      </a:r>
                    </a:p>
                  </a:txBody>
                  <a:tcPr marL="9525" marR="9525" marT="9525" marB="0" anchor="b">
                    <a:solidFill>
                      <a:schemeClr val="accent6">
                        <a:lumMod val="20000"/>
                        <a:lumOff val="80000"/>
                      </a:schemeClr>
                    </a:solidFill>
                  </a:tcPr>
                </a:tc>
                <a:extLst>
                  <a:ext uri="{0D108BD9-81ED-4DB2-BD59-A6C34878D82A}">
                    <a16:rowId xmlns:a16="http://schemas.microsoft.com/office/drawing/2014/main" val="4115922846"/>
                  </a:ext>
                </a:extLst>
              </a:tr>
              <a:tr h="375221">
                <a:tc>
                  <a:txBody>
                    <a:bodyPr/>
                    <a:lstStyle/>
                    <a:p>
                      <a:pPr algn="ctr" fontAlgn="b"/>
                      <a:r>
                        <a:rPr lang="en-US" sz="1600" b="0" i="0" u="none" strike="noStrike">
                          <a:solidFill>
                            <a:srgbClr val="000000"/>
                          </a:solidFill>
                          <a:effectLst/>
                          <a:latin typeface="Raleway" pitchFamily="2" charset="77"/>
                        </a:rPr>
                        <a:t>10/15/25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solidFill>
                      <a:schemeClr val="accent6">
                        <a:lumMod val="20000"/>
                        <a:lumOff val="80000"/>
                      </a:schemeClr>
                    </a:solidFill>
                  </a:tcPr>
                </a:tc>
                <a:extLst>
                  <a:ext uri="{0D108BD9-81ED-4DB2-BD59-A6C34878D82A}">
                    <a16:rowId xmlns:a16="http://schemas.microsoft.com/office/drawing/2014/main" val="1141426656"/>
                  </a:ext>
                </a:extLst>
              </a:tr>
              <a:tr h="375221">
                <a:tc>
                  <a:txBody>
                    <a:bodyPr/>
                    <a:lstStyle/>
                    <a:p>
                      <a:pPr algn="ctr" fontAlgn="b"/>
                      <a:r>
                        <a:rPr lang="en-US" sz="1600" b="0" i="0" u="none" strike="noStrike">
                          <a:solidFill>
                            <a:srgbClr val="000000"/>
                          </a:solidFill>
                          <a:effectLst/>
                          <a:latin typeface="Raleway" pitchFamily="2" charset="77"/>
                        </a:rPr>
                        <a:t>10/29/25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3: Distribution System Application, Residual Measurement, Evaluation &amp; Adjustment, </a:t>
                      </a:r>
                    </a:p>
                  </a:txBody>
                  <a:tcPr marL="9525" marR="9525" marT="9525" marB="0" anchor="b">
                    <a:solidFill>
                      <a:schemeClr val="accent6">
                        <a:lumMod val="20000"/>
                        <a:lumOff val="80000"/>
                      </a:schemeClr>
                    </a:solidFill>
                  </a:tcPr>
                </a:tc>
                <a:extLst>
                  <a:ext uri="{0D108BD9-81ED-4DB2-BD59-A6C34878D82A}">
                    <a16:rowId xmlns:a16="http://schemas.microsoft.com/office/drawing/2014/main" val="3306775158"/>
                  </a:ext>
                </a:extLst>
              </a:tr>
              <a:tr h="375221">
                <a:tc>
                  <a:txBody>
                    <a:bodyPr/>
                    <a:lstStyle/>
                    <a:p>
                      <a:pPr algn="ctr" fontAlgn="b"/>
                      <a:r>
                        <a:rPr lang="en-US" sz="1600" b="0" i="0" u="none" strike="noStrike">
                          <a:solidFill>
                            <a:srgbClr val="000000"/>
                          </a:solidFill>
                          <a:effectLst/>
                          <a:latin typeface="Raleway" pitchFamily="2" charset="77"/>
                        </a:rPr>
                        <a:t>11/12/25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Disinfection 4: Chlorine Disinfection Math</a:t>
                      </a:r>
                    </a:p>
                  </a:txBody>
                  <a:tcPr marL="9525" marR="9525" marT="9525" marB="0" anchor="b">
                    <a:solidFill>
                      <a:schemeClr val="accent6">
                        <a:lumMod val="20000"/>
                        <a:lumOff val="80000"/>
                      </a:schemeClr>
                    </a:solidFill>
                  </a:tcPr>
                </a:tc>
                <a:extLst>
                  <a:ext uri="{0D108BD9-81ED-4DB2-BD59-A6C34878D82A}">
                    <a16:rowId xmlns:a16="http://schemas.microsoft.com/office/drawing/2014/main" val="1418810750"/>
                  </a:ext>
                </a:extLst>
              </a:tr>
              <a:tr h="375221">
                <a:tc>
                  <a:txBody>
                    <a:bodyPr/>
                    <a:lstStyle/>
                    <a:p>
                      <a:pPr algn="ctr" fontAlgn="b"/>
                      <a:r>
                        <a:rPr lang="en-US" sz="1600" b="0" i="0" u="none" strike="noStrike">
                          <a:solidFill>
                            <a:srgbClr val="000000"/>
                          </a:solidFill>
                          <a:effectLst/>
                          <a:latin typeface="Raleway" pitchFamily="2" charset="77"/>
                        </a:rPr>
                        <a:t>12/3/25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solidFill>
                      <a:schemeClr val="accent6">
                        <a:lumMod val="20000"/>
                        <a:lumOff val="80000"/>
                      </a:schemeClr>
                    </a:solidFill>
                  </a:tcPr>
                </a:tc>
                <a:extLst>
                  <a:ext uri="{0D108BD9-81ED-4DB2-BD59-A6C34878D82A}">
                    <a16:rowId xmlns:a16="http://schemas.microsoft.com/office/drawing/2014/main" val="3025419566"/>
                  </a:ext>
                </a:extLst>
              </a:tr>
              <a:tr h="375221">
                <a:tc>
                  <a:txBody>
                    <a:bodyPr/>
                    <a:lstStyle/>
                    <a:p>
                      <a:pPr algn="ctr" fontAlgn="b"/>
                      <a:r>
                        <a:rPr lang="en-US" sz="1600" b="0" i="0" u="none" strike="noStrike" dirty="0">
                          <a:solidFill>
                            <a:srgbClr val="000000"/>
                          </a:solidFill>
                          <a:effectLst/>
                          <a:latin typeface="Raleway" pitchFamily="2" charset="77"/>
                        </a:rPr>
                        <a:t>12/17/25</a:t>
                      </a:r>
                    </a:p>
                  </a:txBody>
                  <a:tcPr marL="9525" marR="9525" marT="9525" marB="0" anchor="b">
                    <a:solidFill>
                      <a:schemeClr val="accent6">
                        <a:lumMod val="20000"/>
                        <a:lumOff val="80000"/>
                      </a:schemeClr>
                    </a:solidFill>
                  </a:tcPr>
                </a:tc>
                <a:tc>
                  <a:txBody>
                    <a:bodyPr/>
                    <a:lstStyle/>
                    <a:p>
                      <a:pPr algn="l" fontAlgn="b"/>
                      <a:r>
                        <a:rPr lang="en-US" sz="1600" b="0" i="0" u="none" strike="noStrike" dirty="0">
                          <a:solidFill>
                            <a:srgbClr val="000000"/>
                          </a:solidFill>
                          <a:effectLst/>
                          <a:latin typeface="Raleway" pitchFamily="2" charset="77"/>
                        </a:rPr>
                        <a:t>Surface Water Treatment 2: Filtration</a:t>
                      </a:r>
                    </a:p>
                  </a:txBody>
                  <a:tcPr marL="9525" marR="9525" marT="9525" marB="0" anchor="b">
                    <a:solidFill>
                      <a:schemeClr val="accent6">
                        <a:lumMod val="20000"/>
                        <a:lumOff val="80000"/>
                      </a:schemeClr>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1673826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06016-604C-400C-BEFF-60D6DFA1313B}"/>
              </a:ext>
            </a:extLst>
          </p:cNvPr>
          <p:cNvSpPr>
            <a:spLocks noGrp="1"/>
          </p:cNvSpPr>
          <p:nvPr>
            <p:ph type="title"/>
          </p:nvPr>
        </p:nvSpPr>
        <p:spPr/>
        <p:txBody>
          <a:bodyPr>
            <a:normAutofit/>
          </a:bodyPr>
          <a:lstStyle/>
          <a:p>
            <a:r>
              <a:rPr lang="en-US" dirty="0"/>
              <a:t>Why is it important for water operators to have a good understanding of math?</a:t>
            </a:r>
          </a:p>
        </p:txBody>
      </p:sp>
      <p:sp>
        <p:nvSpPr>
          <p:cNvPr id="3" name="Content Placeholder 2">
            <a:extLst>
              <a:ext uri="{FF2B5EF4-FFF2-40B4-BE49-F238E27FC236}">
                <a16:creationId xmlns:a16="http://schemas.microsoft.com/office/drawing/2014/main" id="{E2B2863E-86F7-4F64-898F-4C8EAB53D3CA}"/>
              </a:ext>
            </a:extLst>
          </p:cNvPr>
          <p:cNvSpPr>
            <a:spLocks noGrp="1"/>
          </p:cNvSpPr>
          <p:nvPr>
            <p:ph idx="1"/>
          </p:nvPr>
        </p:nvSpPr>
        <p:spPr/>
        <p:txBody>
          <a:bodyPr/>
          <a:lstStyle/>
          <a:p>
            <a:r>
              <a:rPr lang="en-US" dirty="0"/>
              <a:t>Water usage</a:t>
            </a:r>
          </a:p>
          <a:p>
            <a:r>
              <a:rPr lang="en-US" dirty="0"/>
              <a:t>Storage capacity</a:t>
            </a:r>
          </a:p>
          <a:p>
            <a:r>
              <a:rPr lang="en-US" dirty="0"/>
              <a:t>Flow and retention rates</a:t>
            </a:r>
          </a:p>
          <a:p>
            <a:r>
              <a:rPr lang="en-US" dirty="0"/>
              <a:t>Chemical usage and dosage</a:t>
            </a:r>
          </a:p>
          <a:p>
            <a:r>
              <a:rPr lang="en-US" dirty="0"/>
              <a:t>Rate setting and budgeting</a:t>
            </a:r>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690B924F-F4FA-473E-85E1-634B5742872A}"/>
              </a:ext>
            </a:extLst>
          </p:cNvPr>
          <p:cNvSpPr>
            <a:spLocks noGrp="1"/>
          </p:cNvSpPr>
          <p:nvPr>
            <p:ph type="sldNum" sz="quarter" idx="4294967295"/>
          </p:nvPr>
        </p:nvSpPr>
        <p:spPr>
          <a:xfrm>
            <a:off x="9448800" y="6356350"/>
            <a:ext cx="2743200" cy="365125"/>
          </a:xfrm>
        </p:spPr>
        <p:txBody>
          <a:bodyPr/>
          <a:lstStyle/>
          <a:p>
            <a:fld id="{8E3A5401-7708-4FBE-A445-4284A5A2269A}" type="slidenum">
              <a:rPr lang="en-US" smtClean="0"/>
              <a:t>9</a:t>
            </a:fld>
            <a:endParaRPr lang="en-US"/>
          </a:p>
        </p:txBody>
      </p:sp>
      <p:sp>
        <p:nvSpPr>
          <p:cNvPr id="4" name="Title 1">
            <a:extLst>
              <a:ext uri="{FF2B5EF4-FFF2-40B4-BE49-F238E27FC236}">
                <a16:creationId xmlns:a16="http://schemas.microsoft.com/office/drawing/2014/main" id="{B12577AB-EC72-4AA8-8449-2137028D9028}"/>
              </a:ext>
            </a:extLst>
          </p:cNvPr>
          <p:cNvSpPr txBox="1">
            <a:spLocks/>
          </p:cNvSpPr>
          <p:nvPr/>
        </p:nvSpPr>
        <p:spPr>
          <a:xfrm>
            <a:off x="838200" y="5241160"/>
            <a:ext cx="10515600"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But first, we need to go over some math </a:t>
            </a:r>
            <a:r>
              <a:rPr lang="en-US" sz="6000" b="1" dirty="0"/>
              <a:t>fun</a:t>
            </a:r>
            <a:r>
              <a:rPr lang="en-US" dirty="0"/>
              <a:t>damentals</a:t>
            </a:r>
          </a:p>
        </p:txBody>
      </p:sp>
    </p:spTree>
    <p:extLst>
      <p:ext uri="{BB962C8B-B14F-4D97-AF65-F5344CB8AC3E}">
        <p14:creationId xmlns:p14="http://schemas.microsoft.com/office/powerpoint/2010/main" val="2338259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8F77C-03F6-4668-8547-A823F6602CF9}"/>
              </a:ext>
            </a:extLst>
          </p:cNvPr>
          <p:cNvSpPr>
            <a:spLocks noGrp="1"/>
          </p:cNvSpPr>
          <p:nvPr>
            <p:ph type="title"/>
          </p:nvPr>
        </p:nvSpPr>
        <p:spPr>
          <a:xfrm>
            <a:off x="178443" y="1"/>
            <a:ext cx="10515600" cy="998290"/>
          </a:xfrm>
        </p:spPr>
        <p:txBody>
          <a:bodyPr>
            <a:normAutofit/>
          </a:bodyPr>
          <a:lstStyle/>
          <a:p>
            <a:r>
              <a:rPr lang="en-US" sz="5400" dirty="0"/>
              <a:t>Today’s math topics</a:t>
            </a:r>
          </a:p>
        </p:txBody>
      </p:sp>
      <p:sp>
        <p:nvSpPr>
          <p:cNvPr id="3" name="Content Placeholder 2">
            <a:extLst>
              <a:ext uri="{FF2B5EF4-FFF2-40B4-BE49-F238E27FC236}">
                <a16:creationId xmlns:a16="http://schemas.microsoft.com/office/drawing/2014/main" id="{4E24F43B-366A-40AF-B71E-E5A489855596}"/>
              </a:ext>
            </a:extLst>
          </p:cNvPr>
          <p:cNvSpPr>
            <a:spLocks noGrp="1"/>
          </p:cNvSpPr>
          <p:nvPr>
            <p:ph idx="1"/>
          </p:nvPr>
        </p:nvSpPr>
        <p:spPr/>
        <p:txBody>
          <a:bodyPr>
            <a:normAutofit/>
          </a:bodyPr>
          <a:lstStyle/>
          <a:p>
            <a:r>
              <a:rPr lang="en-US" sz="4000" dirty="0"/>
              <a:t>All About Equations: </a:t>
            </a:r>
          </a:p>
          <a:p>
            <a:pPr lvl="1"/>
            <a:r>
              <a:rPr lang="en-US" sz="3600" dirty="0"/>
              <a:t>Order of Operations</a:t>
            </a:r>
          </a:p>
          <a:p>
            <a:pPr lvl="1"/>
            <a:r>
              <a:rPr lang="en-US" sz="3600" dirty="0"/>
              <a:t>Rearranging Equations and Solving For The Unknown</a:t>
            </a:r>
          </a:p>
          <a:p>
            <a:r>
              <a:rPr lang="en-US" sz="4000" dirty="0"/>
              <a:t>Percentages</a:t>
            </a:r>
          </a:p>
          <a:p>
            <a:r>
              <a:rPr lang="en-US" sz="4000" dirty="0"/>
              <a:t>Units</a:t>
            </a:r>
          </a:p>
          <a:p>
            <a:r>
              <a:rPr lang="en-US" sz="4000" dirty="0"/>
              <a:t>Conversions</a:t>
            </a:r>
          </a:p>
        </p:txBody>
      </p:sp>
      <p:sp>
        <p:nvSpPr>
          <p:cNvPr id="4" name="Slide Number Placeholder 3">
            <a:extLst>
              <a:ext uri="{FF2B5EF4-FFF2-40B4-BE49-F238E27FC236}">
                <a16:creationId xmlns:a16="http://schemas.microsoft.com/office/drawing/2014/main" id="{C316C3F3-4B49-4AF4-9848-5EF2DF375067}"/>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srgbClr val="02419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2419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7272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1C91-F3EF-B23C-FF4C-C0D6D2D03D3C}"/>
            </a:ext>
          </a:extLst>
        </p:cNvPr>
        <p:cNvGrpSpPr/>
        <p:nvPr/>
      </p:nvGrpSpPr>
      <p:grpSpPr>
        <a:xfrm>
          <a:off x="0" y="0"/>
          <a:ext cx="0" cy="0"/>
          <a:chOff x="0" y="0"/>
          <a:chExt cx="0" cy="0"/>
        </a:xfrm>
      </p:grpSpPr>
      <p:pic>
        <p:nvPicPr>
          <p:cNvPr id="7" name="Picture 6" descr="People raising hands">
            <a:extLst>
              <a:ext uri="{FF2B5EF4-FFF2-40B4-BE49-F238E27FC236}">
                <a16:creationId xmlns:a16="http://schemas.microsoft.com/office/drawing/2014/main" id="{CA7D445D-39F5-5600-E6D2-8BC47630DBED}"/>
              </a:ext>
            </a:extLst>
          </p:cNvPr>
          <p:cNvPicPr>
            <a:picLocks noChangeAspect="1"/>
          </p:cNvPicPr>
          <p:nvPr/>
        </p:nvPicPr>
        <p:blipFill rotWithShape="1">
          <a:blip r:embed="rId2">
            <a:alphaModFix amt="20000"/>
          </a:blip>
          <a:srcRect t="2032" b="13593"/>
          <a:stretch/>
        </p:blipFill>
        <p:spPr>
          <a:xfrm>
            <a:off x="0" y="0"/>
            <a:ext cx="12192000" cy="6858000"/>
          </a:xfrm>
          <a:prstGeom prst="rect">
            <a:avLst/>
          </a:prstGeom>
        </p:spPr>
      </p:pic>
      <p:sp>
        <p:nvSpPr>
          <p:cNvPr id="2" name="Title 1">
            <a:extLst>
              <a:ext uri="{FF2B5EF4-FFF2-40B4-BE49-F238E27FC236}">
                <a16:creationId xmlns:a16="http://schemas.microsoft.com/office/drawing/2014/main" id="{1725FCDE-6A4D-109E-AD8E-36490348BFF1}"/>
              </a:ext>
            </a:extLst>
          </p:cNvPr>
          <p:cNvSpPr>
            <a:spLocks noGrp="1"/>
          </p:cNvSpPr>
          <p:nvPr>
            <p:ph type="title"/>
          </p:nvPr>
        </p:nvSpPr>
        <p:spPr>
          <a:xfrm>
            <a:off x="838200" y="885243"/>
            <a:ext cx="10515600" cy="1325563"/>
          </a:xfrm>
        </p:spPr>
        <p:txBody>
          <a:bodyPr>
            <a:normAutofit fontScale="90000"/>
          </a:bodyPr>
          <a:lstStyle/>
          <a:p>
            <a:pPr algn="ctr"/>
            <a:r>
              <a:rPr lang="en-US" sz="5400" dirty="0"/>
              <a:t>What would you say is your water math proficiency?</a:t>
            </a:r>
          </a:p>
        </p:txBody>
      </p:sp>
      <p:pic>
        <p:nvPicPr>
          <p:cNvPr id="4" name="Picture 3">
            <a:extLst>
              <a:ext uri="{FF2B5EF4-FFF2-40B4-BE49-F238E27FC236}">
                <a16:creationId xmlns:a16="http://schemas.microsoft.com/office/drawing/2014/main" id="{D23E0082-628C-2925-5156-F9AD0525A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183" y="3813521"/>
            <a:ext cx="3305762" cy="2382472"/>
          </a:xfrm>
          <a:prstGeom prst="rect">
            <a:avLst/>
          </a:prstGeom>
        </p:spPr>
      </p:pic>
      <p:pic>
        <p:nvPicPr>
          <p:cNvPr id="6" name="Picture 5" descr="A black background with math equations&#10;&#10;AI-generated content may be incorrect.">
            <a:extLst>
              <a:ext uri="{FF2B5EF4-FFF2-40B4-BE49-F238E27FC236}">
                <a16:creationId xmlns:a16="http://schemas.microsoft.com/office/drawing/2014/main" id="{5C67BE26-6B76-40E5-8C1F-175A36DA3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602" y="3521798"/>
            <a:ext cx="4115922" cy="3064598"/>
          </a:xfrm>
          <a:prstGeom prst="rect">
            <a:avLst/>
          </a:prstGeom>
        </p:spPr>
      </p:pic>
      <p:sp>
        <p:nvSpPr>
          <p:cNvPr id="8" name="Arrow: Left-Right 7">
            <a:extLst>
              <a:ext uri="{FF2B5EF4-FFF2-40B4-BE49-F238E27FC236}">
                <a16:creationId xmlns:a16="http://schemas.microsoft.com/office/drawing/2014/main" id="{AB2239D9-DB00-45CF-1C1E-8332AFC68D6D}"/>
              </a:ext>
            </a:extLst>
          </p:cNvPr>
          <p:cNvSpPr/>
          <p:nvPr/>
        </p:nvSpPr>
        <p:spPr>
          <a:xfrm>
            <a:off x="3900881" y="4719118"/>
            <a:ext cx="3231548" cy="669957"/>
          </a:xfrm>
          <a:prstGeom prst="leftRightArrow">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aleway"/>
              <a:ea typeface="+mn-ea"/>
              <a:cs typeface="+mn-cs"/>
            </a:endParaRPr>
          </a:p>
        </p:txBody>
      </p:sp>
    </p:spTree>
    <p:extLst>
      <p:ext uri="{BB962C8B-B14F-4D97-AF65-F5344CB8AC3E}">
        <p14:creationId xmlns:p14="http://schemas.microsoft.com/office/powerpoint/2010/main" val="59982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4BD8-7848-49A9-B08F-68FB48D49C0D}"/>
              </a:ext>
            </a:extLst>
          </p:cNvPr>
          <p:cNvSpPr>
            <a:spLocks noGrp="1"/>
          </p:cNvSpPr>
          <p:nvPr>
            <p:ph type="title"/>
          </p:nvPr>
        </p:nvSpPr>
        <p:spPr/>
        <p:txBody>
          <a:bodyPr>
            <a:normAutofit/>
          </a:bodyPr>
          <a:lstStyle/>
          <a:p>
            <a:r>
              <a:rPr lang="en-US" sz="6000" dirty="0"/>
              <a:t>What is an Equation?</a:t>
            </a:r>
          </a:p>
        </p:txBody>
      </p:sp>
      <p:sp>
        <p:nvSpPr>
          <p:cNvPr id="3" name="Slide Number Placeholder 2">
            <a:extLst>
              <a:ext uri="{FF2B5EF4-FFF2-40B4-BE49-F238E27FC236}">
                <a16:creationId xmlns:a16="http://schemas.microsoft.com/office/drawing/2014/main" id="{9C95DCEC-594E-4327-9151-FC574272EB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545A93F7-33CA-4D33-B2CD-A682E9309802}"/>
              </a:ext>
            </a:extLst>
          </p:cNvPr>
          <p:cNvSpPr txBox="1"/>
          <p:nvPr/>
        </p:nvSpPr>
        <p:spPr>
          <a:xfrm>
            <a:off x="1452476" y="3593820"/>
            <a:ext cx="846489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600" b="1" i="1" u="none" strike="noStrike" kern="1200" cap="none" spc="0" normalizeH="0" baseline="0" noProof="0" dirty="0">
                <a:ln>
                  <a:noFill/>
                </a:ln>
                <a:solidFill>
                  <a:prstClr val="black"/>
                </a:solidFill>
                <a:effectLst/>
                <a:uLnTx/>
                <a:uFillTx/>
                <a:latin typeface="Aptos" panose="020B0004020202020204"/>
                <a:ea typeface="+mn-ea"/>
                <a:cs typeface="+mn-cs"/>
              </a:rPr>
              <a:t> Equations are balanced math sentences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rPr>
              <a:t>Left Side = Right Side</a:t>
            </a: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7" name="Graphic 6" descr="Scales of justice with solid fill">
            <a:extLst>
              <a:ext uri="{FF2B5EF4-FFF2-40B4-BE49-F238E27FC236}">
                <a16:creationId xmlns:a16="http://schemas.microsoft.com/office/drawing/2014/main" id="{5A410592-5A23-4B57-83C3-51459884C2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04570" y="5469482"/>
            <a:ext cx="1582860" cy="1126157"/>
          </a:xfrm>
          <a:prstGeom prst="rect">
            <a:avLst/>
          </a:prstGeom>
        </p:spPr>
      </p:pic>
      <p:sp>
        <p:nvSpPr>
          <p:cNvPr id="10" name="Content Placeholder 2">
            <a:extLst>
              <a:ext uri="{FF2B5EF4-FFF2-40B4-BE49-F238E27FC236}">
                <a16:creationId xmlns:a16="http://schemas.microsoft.com/office/drawing/2014/main" id="{6DDF7AE7-9A9E-430E-B0A4-29F248337D63}"/>
              </a:ext>
            </a:extLst>
          </p:cNvPr>
          <p:cNvSpPr txBox="1">
            <a:spLocks/>
          </p:cNvSpPr>
          <p:nvPr/>
        </p:nvSpPr>
        <p:spPr>
          <a:xfrm>
            <a:off x="696321" y="2279776"/>
            <a:ext cx="11302698" cy="1037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 technique for answering a question about how much, how long, or how fast</a:t>
            </a:r>
          </a:p>
        </p:txBody>
      </p:sp>
    </p:spTree>
    <p:extLst>
      <p:ext uri="{BB962C8B-B14F-4D97-AF65-F5344CB8AC3E}">
        <p14:creationId xmlns:p14="http://schemas.microsoft.com/office/powerpoint/2010/main" val="264803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151980" y="280677"/>
            <a:ext cx="8229600" cy="1143000"/>
          </a:xfrm>
        </p:spPr>
        <p:txBody>
          <a:bodyPr>
            <a:normAutofit/>
          </a:bodyPr>
          <a:lstStyle/>
          <a:p>
            <a:pPr eaLnBrk="1" hangingPunct="1"/>
            <a:r>
              <a:rPr lang="en-US" altLang="en-US" sz="5400" dirty="0"/>
              <a:t>Order of Operations</a:t>
            </a:r>
          </a:p>
        </p:txBody>
      </p:sp>
      <p:graphicFrame>
        <p:nvGraphicFramePr>
          <p:cNvPr id="6" name="Diagram 5">
            <a:extLst>
              <a:ext uri="{FF2B5EF4-FFF2-40B4-BE49-F238E27FC236}">
                <a16:creationId xmlns:a16="http://schemas.microsoft.com/office/drawing/2014/main" id="{ACC2C58F-80A6-4555-9ABE-9151E3877AD8}"/>
              </a:ext>
            </a:extLst>
          </p:cNvPr>
          <p:cNvGraphicFramePr/>
          <p:nvPr/>
        </p:nvGraphicFramePr>
        <p:xfrm>
          <a:off x="445713" y="1479583"/>
          <a:ext cx="10701696" cy="4581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2">
            <a:extLst>
              <a:ext uri="{FF2B5EF4-FFF2-40B4-BE49-F238E27FC236}">
                <a16:creationId xmlns:a16="http://schemas.microsoft.com/office/drawing/2014/main" id="{B87939BC-E929-4A35-85FA-306BAF9701C3}"/>
              </a:ext>
            </a:extLst>
          </p:cNvPr>
          <p:cNvSpPr txBox="1">
            <a:spLocks noChangeArrowheads="1"/>
          </p:cNvSpPr>
          <p:nvPr/>
        </p:nvSpPr>
        <p:spPr>
          <a:xfrm>
            <a:off x="3324464" y="5933261"/>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“PEMDAS"</a:t>
            </a:r>
          </a:p>
        </p:txBody>
      </p:sp>
      <p:sp>
        <p:nvSpPr>
          <p:cNvPr id="7" name="Slide Number Placeholder 6">
            <a:extLst>
              <a:ext uri="{FF2B5EF4-FFF2-40B4-BE49-F238E27FC236}">
                <a16:creationId xmlns:a16="http://schemas.microsoft.com/office/drawing/2014/main" id="{D7B0B458-214A-4DC7-AB9E-450C7C3EDF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8075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EE9B252-39ED-40F2-89A8-A9B9D51BCC87}"/>
              </a:ext>
            </a:extLst>
          </p:cNvPr>
          <p:cNvSpPr/>
          <p:nvPr/>
        </p:nvSpPr>
        <p:spPr>
          <a:xfrm>
            <a:off x="2863435" y="1171630"/>
            <a:ext cx="5899948" cy="5592255"/>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626" name="Rectangle 2"/>
          <p:cNvSpPr>
            <a:spLocks noGrp="1" noChangeArrowheads="1"/>
          </p:cNvSpPr>
          <p:nvPr>
            <p:ph type="title" idx="4294967295"/>
          </p:nvPr>
        </p:nvSpPr>
        <p:spPr>
          <a:xfrm>
            <a:off x="1110069" y="94115"/>
            <a:ext cx="9711097" cy="1143000"/>
          </a:xfrm>
        </p:spPr>
        <p:txBody>
          <a:bodyPr>
            <a:normAutofit/>
          </a:bodyPr>
          <a:lstStyle/>
          <a:p>
            <a:pPr eaLnBrk="1" hangingPunct="1"/>
            <a:r>
              <a:rPr lang="en-US" altLang="en-US" sz="6000" dirty="0"/>
              <a:t>Example</a:t>
            </a:r>
            <a:r>
              <a:rPr lang="en-US" altLang="en-US" sz="4000" dirty="0"/>
              <a:t>      </a:t>
            </a:r>
            <a:r>
              <a:rPr lang="en-US" altLang="en-US" sz="3400" dirty="0">
                <a:solidFill>
                  <a:schemeClr val="hlink"/>
                </a:solidFill>
              </a:rPr>
              <a:t>(</a:t>
            </a:r>
            <a:r>
              <a:rPr lang="en-US" altLang="en-US" sz="3400" u="sng" dirty="0">
                <a:solidFill>
                  <a:schemeClr val="hlink"/>
                </a:solidFill>
              </a:rPr>
              <a:t>P</a:t>
            </a:r>
            <a:r>
              <a:rPr lang="en-US" altLang="en-US" sz="3400" dirty="0">
                <a:solidFill>
                  <a:schemeClr val="hlink"/>
                </a:solidFill>
              </a:rPr>
              <a:t>lease </a:t>
            </a:r>
            <a:r>
              <a:rPr lang="en-US" altLang="en-US" sz="3400" u="sng" dirty="0">
                <a:solidFill>
                  <a:schemeClr val="hlink"/>
                </a:solidFill>
              </a:rPr>
              <a:t>E</a:t>
            </a:r>
            <a:r>
              <a:rPr lang="en-US" altLang="en-US" sz="3400" dirty="0">
                <a:solidFill>
                  <a:schemeClr val="hlink"/>
                </a:solidFill>
              </a:rPr>
              <a:t>xcuse </a:t>
            </a:r>
            <a:r>
              <a:rPr lang="en-US" altLang="en-US" sz="3400" u="sng" dirty="0">
                <a:solidFill>
                  <a:schemeClr val="hlink"/>
                </a:solidFill>
              </a:rPr>
              <a:t>M</a:t>
            </a:r>
            <a:r>
              <a:rPr lang="en-US" altLang="en-US" sz="3400" dirty="0">
                <a:solidFill>
                  <a:schemeClr val="hlink"/>
                </a:solidFill>
              </a:rPr>
              <a:t>y </a:t>
            </a:r>
            <a:r>
              <a:rPr lang="en-US" altLang="en-US" sz="3400" u="sng" dirty="0">
                <a:solidFill>
                  <a:schemeClr val="hlink"/>
                </a:solidFill>
              </a:rPr>
              <a:t>D</a:t>
            </a:r>
            <a:r>
              <a:rPr lang="en-US" altLang="en-US" sz="3400" dirty="0">
                <a:solidFill>
                  <a:schemeClr val="hlink"/>
                </a:solidFill>
              </a:rPr>
              <a:t>ear </a:t>
            </a:r>
            <a:r>
              <a:rPr lang="en-US" altLang="en-US" sz="3400" u="sng" dirty="0">
                <a:solidFill>
                  <a:schemeClr val="hlink"/>
                </a:solidFill>
              </a:rPr>
              <a:t>A</a:t>
            </a:r>
            <a:r>
              <a:rPr lang="en-US" altLang="en-US" sz="3400" dirty="0">
                <a:solidFill>
                  <a:schemeClr val="hlink"/>
                </a:solidFill>
              </a:rPr>
              <a:t>unt </a:t>
            </a:r>
            <a:r>
              <a:rPr lang="en-US" altLang="en-US" sz="3400" u="sng" dirty="0">
                <a:solidFill>
                  <a:schemeClr val="hlink"/>
                </a:solidFill>
              </a:rPr>
              <a:t>S</a:t>
            </a:r>
            <a:r>
              <a:rPr lang="en-US" altLang="en-US" sz="3400" dirty="0">
                <a:solidFill>
                  <a:schemeClr val="hlink"/>
                </a:solidFill>
              </a:rPr>
              <a:t>ally)</a:t>
            </a:r>
          </a:p>
        </p:txBody>
      </p:sp>
      <p:sp>
        <p:nvSpPr>
          <p:cNvPr id="146435" name="Rectangle 3"/>
          <p:cNvSpPr>
            <a:spLocks noGrp="1" noChangeArrowheads="1"/>
          </p:cNvSpPr>
          <p:nvPr>
            <p:ph type="body" idx="4294967295"/>
          </p:nvPr>
        </p:nvSpPr>
        <p:spPr>
          <a:xfrm>
            <a:off x="1698609" y="1318762"/>
            <a:ext cx="8229600" cy="5445123"/>
          </a:xfrm>
        </p:spPr>
        <p:txBody>
          <a:bodyPr>
            <a:noAutofit/>
          </a:bodyPr>
          <a:lstStyle/>
          <a:p>
            <a:pPr algn="ctr" eaLnBrk="1" hangingPunct="1">
              <a:buFont typeface="Wingdings" panose="05000000000000000000" pitchFamily="2" charset="2"/>
              <a:buNone/>
            </a:pPr>
            <a:r>
              <a:rPr lang="en-US" altLang="en-US" sz="3600" dirty="0"/>
              <a:t>(4)(2) + (6x5)</a:t>
            </a:r>
            <a:r>
              <a:rPr lang="en-US" altLang="en-US" sz="3600" baseline="30000" dirty="0"/>
              <a:t>2</a:t>
            </a:r>
            <a:r>
              <a:rPr lang="en-US" altLang="en-US" sz="3600" dirty="0"/>
              <a:t> – 16 = ?</a:t>
            </a:r>
          </a:p>
          <a:p>
            <a:pPr algn="ctr" eaLnBrk="1" hangingPunct="1">
              <a:buFont typeface="Wingdings" panose="05000000000000000000" pitchFamily="2" charset="2"/>
              <a:buNone/>
            </a:pPr>
            <a:r>
              <a:rPr lang="en-US" altLang="en-US" sz="3200" u="sng" dirty="0">
                <a:solidFill>
                  <a:schemeClr val="accent1"/>
                </a:solidFill>
              </a:rPr>
              <a:t>P</a:t>
            </a:r>
            <a:r>
              <a:rPr lang="en-US" altLang="en-US" sz="3200" dirty="0">
                <a:solidFill>
                  <a:schemeClr val="accent1"/>
                </a:solidFill>
              </a:rPr>
              <a:t>arentheses</a:t>
            </a:r>
          </a:p>
          <a:p>
            <a:pPr algn="ctr" eaLnBrk="1" hangingPunct="1">
              <a:buFont typeface="Wingdings" panose="05000000000000000000" pitchFamily="2" charset="2"/>
              <a:buNone/>
            </a:pPr>
            <a:r>
              <a:rPr lang="en-US" altLang="en-US" sz="3600" dirty="0"/>
              <a:t>(4)(2) + (30)</a:t>
            </a:r>
            <a:r>
              <a:rPr lang="en-US" altLang="en-US" sz="3600" baseline="30000" dirty="0"/>
              <a:t>2</a:t>
            </a:r>
            <a:r>
              <a:rPr lang="en-US" altLang="en-US" sz="3600" dirty="0"/>
              <a:t> – 16 = ?</a:t>
            </a:r>
          </a:p>
          <a:p>
            <a:pPr algn="ctr" eaLnBrk="1" hangingPunct="1">
              <a:buFont typeface="Wingdings" panose="05000000000000000000" pitchFamily="2" charset="2"/>
              <a:buNone/>
            </a:pPr>
            <a:r>
              <a:rPr lang="en-US" altLang="en-US" sz="3200" u="sng" dirty="0">
                <a:solidFill>
                  <a:schemeClr val="accent1"/>
                </a:solidFill>
              </a:rPr>
              <a:t>E</a:t>
            </a:r>
            <a:r>
              <a:rPr lang="en-US" altLang="en-US" sz="3200" dirty="0">
                <a:solidFill>
                  <a:schemeClr val="accent1"/>
                </a:solidFill>
              </a:rPr>
              <a:t>xponents</a:t>
            </a:r>
          </a:p>
          <a:p>
            <a:pPr algn="ctr" eaLnBrk="1" hangingPunct="1">
              <a:buFont typeface="Wingdings" panose="05000000000000000000" pitchFamily="2" charset="2"/>
              <a:buNone/>
            </a:pPr>
            <a:r>
              <a:rPr lang="en-US" altLang="en-US" sz="3600" dirty="0"/>
              <a:t>(4)(2) + 900 – 16 = ?</a:t>
            </a:r>
          </a:p>
          <a:p>
            <a:pPr algn="ctr" eaLnBrk="1" hangingPunct="1">
              <a:buFont typeface="Wingdings" panose="05000000000000000000" pitchFamily="2" charset="2"/>
              <a:buNone/>
            </a:pPr>
            <a:r>
              <a:rPr lang="en-US" altLang="en-US" sz="3200" u="sng" dirty="0">
                <a:solidFill>
                  <a:schemeClr val="accent1"/>
                </a:solidFill>
              </a:rPr>
              <a:t>M</a:t>
            </a:r>
            <a:r>
              <a:rPr lang="en-US" altLang="en-US" sz="3200" dirty="0">
                <a:solidFill>
                  <a:schemeClr val="accent1"/>
                </a:solidFill>
              </a:rPr>
              <a:t>ultiply/</a:t>
            </a:r>
            <a:r>
              <a:rPr lang="en-US" altLang="en-US" sz="3200" u="sng" dirty="0">
                <a:solidFill>
                  <a:schemeClr val="accent1"/>
                </a:solidFill>
              </a:rPr>
              <a:t>D</a:t>
            </a:r>
            <a:r>
              <a:rPr lang="en-US" altLang="en-US" sz="3200" dirty="0">
                <a:solidFill>
                  <a:schemeClr val="accent1"/>
                </a:solidFill>
              </a:rPr>
              <a:t>ivide</a:t>
            </a:r>
          </a:p>
          <a:p>
            <a:pPr algn="ctr" eaLnBrk="1" hangingPunct="1">
              <a:buFont typeface="Wingdings" panose="05000000000000000000" pitchFamily="2" charset="2"/>
              <a:buNone/>
            </a:pPr>
            <a:r>
              <a:rPr lang="en-US" altLang="en-US" sz="3600" dirty="0"/>
              <a:t>8 + 900 – 16 = ?</a:t>
            </a:r>
          </a:p>
          <a:p>
            <a:pPr algn="ctr" eaLnBrk="1" hangingPunct="1">
              <a:buFont typeface="Wingdings" panose="05000000000000000000" pitchFamily="2" charset="2"/>
              <a:buNone/>
            </a:pPr>
            <a:r>
              <a:rPr lang="en-US" altLang="en-US" sz="3600" dirty="0"/>
              <a:t> </a:t>
            </a:r>
            <a:r>
              <a:rPr lang="en-US" altLang="en-US" sz="3200" u="sng" dirty="0">
                <a:solidFill>
                  <a:schemeClr val="accent1"/>
                </a:solidFill>
              </a:rPr>
              <a:t>A</a:t>
            </a:r>
            <a:r>
              <a:rPr lang="en-US" altLang="en-US" sz="3200" dirty="0">
                <a:solidFill>
                  <a:schemeClr val="accent1"/>
                </a:solidFill>
              </a:rPr>
              <a:t>dd/</a:t>
            </a:r>
            <a:r>
              <a:rPr lang="en-US" altLang="en-US" sz="3200" u="sng" dirty="0">
                <a:solidFill>
                  <a:schemeClr val="accent1"/>
                </a:solidFill>
              </a:rPr>
              <a:t>S</a:t>
            </a:r>
            <a:r>
              <a:rPr lang="en-US" altLang="en-US" sz="3200" dirty="0">
                <a:solidFill>
                  <a:schemeClr val="accent1"/>
                </a:solidFill>
              </a:rPr>
              <a:t>ubtract</a:t>
            </a:r>
          </a:p>
          <a:p>
            <a:pPr algn="ctr" eaLnBrk="1" hangingPunct="1">
              <a:buFont typeface="Wingdings" panose="05000000000000000000" pitchFamily="2" charset="2"/>
              <a:buNone/>
            </a:pPr>
            <a:r>
              <a:rPr lang="en-US" altLang="en-US" sz="3600" dirty="0"/>
              <a:t>8 + 900 – 16 = 892</a:t>
            </a:r>
          </a:p>
          <a:p>
            <a:pPr algn="ctr" eaLnBrk="1" hangingPunct="1">
              <a:buFont typeface="Wingdings" panose="05000000000000000000" pitchFamily="2" charset="2"/>
              <a:buNone/>
            </a:pPr>
            <a:endParaRPr lang="en-US" altLang="en-US" sz="3600" dirty="0">
              <a:solidFill>
                <a:srgbClr val="660066"/>
              </a:solidFill>
            </a:endParaRPr>
          </a:p>
          <a:p>
            <a:pPr algn="ctr" eaLnBrk="1" hangingPunct="1">
              <a:buFont typeface="Wingdings" panose="05000000000000000000" pitchFamily="2" charset="2"/>
              <a:buNone/>
            </a:pPr>
            <a:endParaRPr lang="en-US" altLang="en-US" sz="3600" dirty="0"/>
          </a:p>
        </p:txBody>
      </p:sp>
      <p:sp>
        <p:nvSpPr>
          <p:cNvPr id="2" name="Slide Number Placeholder 1">
            <a:extLst>
              <a:ext uri="{FF2B5EF4-FFF2-40B4-BE49-F238E27FC236}">
                <a16:creationId xmlns:a16="http://schemas.microsoft.com/office/drawing/2014/main" id="{D98A365E-AA2D-4624-8CE2-D3EA3983EE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121230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643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64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64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643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643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643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64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95DCEC-594E-4327-9151-FC574272EB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545A93F7-33CA-4D33-B2CD-A682E9309802}"/>
              </a:ext>
            </a:extLst>
          </p:cNvPr>
          <p:cNvSpPr txBox="1"/>
          <p:nvPr/>
        </p:nvSpPr>
        <p:spPr>
          <a:xfrm>
            <a:off x="1469223" y="764257"/>
            <a:ext cx="896479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600" b="1" i="1" u="none" strike="noStrike" kern="1200" cap="none" spc="0" normalizeH="0" baseline="0" noProof="0" dirty="0">
                <a:ln>
                  <a:noFill/>
                </a:ln>
                <a:solidFill>
                  <a:prstClr val="black"/>
                </a:solidFill>
                <a:effectLst/>
                <a:uLnTx/>
                <a:uFillTx/>
                <a:latin typeface="Aptos" panose="020B0004020202020204"/>
                <a:ea typeface="+mn-ea"/>
                <a:cs typeface="+mn-cs"/>
              </a:rPr>
              <a:t> Equations are balanced math sentences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ptos" panose="020B0004020202020204"/>
                <a:ea typeface="+mn-ea"/>
                <a:cs typeface="+mn-cs"/>
              </a:rPr>
              <a:t>Left Side = Right Side</a:t>
            </a: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7" name="Graphic 6" descr="Scales of justice with solid fill">
            <a:extLst>
              <a:ext uri="{FF2B5EF4-FFF2-40B4-BE49-F238E27FC236}">
                <a16:creationId xmlns:a16="http://schemas.microsoft.com/office/drawing/2014/main" id="{5A410592-5A23-4B57-83C3-51459884C2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8775" y="2534735"/>
            <a:ext cx="2465779" cy="1754327"/>
          </a:xfrm>
          <a:prstGeom prst="rect">
            <a:avLst/>
          </a:prstGeom>
        </p:spPr>
      </p:pic>
      <p:sp>
        <p:nvSpPr>
          <p:cNvPr id="9" name="TextBox 8">
            <a:extLst>
              <a:ext uri="{FF2B5EF4-FFF2-40B4-BE49-F238E27FC236}">
                <a16:creationId xmlns:a16="http://schemas.microsoft.com/office/drawing/2014/main" id="{9293EE28-DBEC-40E3-BDD4-F01A14378A3E}"/>
              </a:ext>
            </a:extLst>
          </p:cNvPr>
          <p:cNvSpPr txBox="1"/>
          <p:nvPr/>
        </p:nvSpPr>
        <p:spPr>
          <a:xfrm>
            <a:off x="1895882" y="4538956"/>
            <a:ext cx="800191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Rearranging equations makes them easier to handle before inserting known numbers and helps keep track of units</a:t>
            </a:r>
          </a:p>
        </p:txBody>
      </p:sp>
    </p:spTree>
    <p:extLst>
      <p:ext uri="{BB962C8B-B14F-4D97-AF65-F5344CB8AC3E}">
        <p14:creationId xmlns:p14="http://schemas.microsoft.com/office/powerpoint/2010/main" val="1459648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0BBA-230E-4A60-A931-E5C9ED7E7C07}"/>
              </a:ext>
            </a:extLst>
          </p:cNvPr>
          <p:cNvSpPr>
            <a:spLocks noGrp="1"/>
          </p:cNvSpPr>
          <p:nvPr>
            <p:ph type="title"/>
          </p:nvPr>
        </p:nvSpPr>
        <p:spPr/>
        <p:txBody>
          <a:bodyPr/>
          <a:lstStyle/>
          <a:p>
            <a:r>
              <a:rPr lang="en-US" dirty="0"/>
              <a:t>Solving for the Unknown and Rearranging Equations, aka Algebra</a:t>
            </a:r>
          </a:p>
        </p:txBody>
      </p:sp>
      <p:sp>
        <p:nvSpPr>
          <p:cNvPr id="3" name="Content Placeholder 2">
            <a:extLst>
              <a:ext uri="{FF2B5EF4-FFF2-40B4-BE49-F238E27FC236}">
                <a16:creationId xmlns:a16="http://schemas.microsoft.com/office/drawing/2014/main" id="{BAAE2B71-C438-42F2-B6DC-8AF0899C670D}"/>
              </a:ext>
            </a:extLst>
          </p:cNvPr>
          <p:cNvSpPr>
            <a:spLocks noGrp="1"/>
          </p:cNvSpPr>
          <p:nvPr>
            <p:ph idx="1"/>
          </p:nvPr>
        </p:nvSpPr>
        <p:spPr>
          <a:xfrm>
            <a:off x="1098884" y="2093494"/>
            <a:ext cx="10387264" cy="4445419"/>
          </a:xfrm>
        </p:spPr>
        <p:txBody>
          <a:bodyPr>
            <a:normAutofit/>
          </a:bodyPr>
          <a:lstStyle/>
          <a:p>
            <a:r>
              <a:rPr lang="en-US" sz="3600" dirty="0"/>
              <a:t>The unknown is the part of the equation that we are trying to find or solve for</a:t>
            </a:r>
          </a:p>
          <a:p>
            <a:r>
              <a:rPr lang="en-US" sz="3600" dirty="0"/>
              <a:t>Sometimes  represented by a letter such as d, t, or x (variable)</a:t>
            </a:r>
          </a:p>
          <a:p>
            <a:r>
              <a:rPr lang="en-US" sz="3600" dirty="0"/>
              <a:t>When solving for an unknown, the variable/unknown must be by itself on one side of the equation</a:t>
            </a:r>
          </a:p>
        </p:txBody>
      </p:sp>
      <p:sp>
        <p:nvSpPr>
          <p:cNvPr id="4" name="Slide Number Placeholder 3">
            <a:extLst>
              <a:ext uri="{FF2B5EF4-FFF2-40B4-BE49-F238E27FC236}">
                <a16:creationId xmlns:a16="http://schemas.microsoft.com/office/drawing/2014/main" id="{DD4665B8-E5F7-42BE-93C6-B7FE7343CD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112F69C6-2CD6-4CC3-B824-FB15E8C0D4D0}"/>
              </a:ext>
            </a:extLst>
          </p:cNvPr>
          <p:cNvSpPr txBox="1"/>
          <p:nvPr/>
        </p:nvSpPr>
        <p:spPr>
          <a:xfrm>
            <a:off x="4200734" y="5568367"/>
            <a:ext cx="2417650" cy="707886"/>
          </a:xfrm>
          <a:prstGeom prst="rect">
            <a:avLst/>
          </a:prstGeom>
          <a:solidFill>
            <a:schemeClr val="bg1"/>
          </a:solidFill>
          <a:ln w="19050">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46 + x = 98</a:t>
            </a:r>
          </a:p>
        </p:txBody>
      </p:sp>
    </p:spTree>
    <p:extLst>
      <p:ext uri="{BB962C8B-B14F-4D97-AF65-F5344CB8AC3E}">
        <p14:creationId xmlns:p14="http://schemas.microsoft.com/office/powerpoint/2010/main" val="1370679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B230-D89F-4D54-BD4A-EAB9C3B30442}"/>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Addition and Subtraction</a:t>
            </a:r>
          </a:p>
        </p:txBody>
      </p:sp>
      <p:sp>
        <p:nvSpPr>
          <p:cNvPr id="4" name="Slide Number Placeholder 3">
            <a:extLst>
              <a:ext uri="{FF2B5EF4-FFF2-40B4-BE49-F238E27FC236}">
                <a16:creationId xmlns:a16="http://schemas.microsoft.com/office/drawing/2014/main" id="{8612558F-2A27-4D16-95DA-65FB488A5A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5" name="Rectangle 3">
            <a:extLst>
              <a:ext uri="{FF2B5EF4-FFF2-40B4-BE49-F238E27FC236}">
                <a16:creationId xmlns:a16="http://schemas.microsoft.com/office/drawing/2014/main" id="{4B7AF1F0-3BC9-49DB-9186-5C62C9B12C5D}"/>
              </a:ext>
            </a:extLst>
          </p:cNvPr>
          <p:cNvSpPr txBox="1">
            <a:spLocks noChangeArrowheads="1"/>
          </p:cNvSpPr>
          <p:nvPr/>
        </p:nvSpPr>
        <p:spPr>
          <a:xfrm>
            <a:off x="6600825" y="2093119"/>
            <a:ext cx="3028950" cy="1839115"/>
          </a:xfrm>
          <a:prstGeom prst="rect">
            <a:avLst/>
          </a:prstGeom>
          <a:solidFill>
            <a:schemeClr val="accent2">
              <a:lumMod val="40000"/>
              <a:lumOff val="60000"/>
            </a:schemeClr>
          </a:solidFill>
          <a:ln w="19050">
            <a:solidFill>
              <a:schemeClr val="tx1"/>
            </a:solidFill>
          </a:ln>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46 + x = 98</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46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 46 </a:t>
            </a: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x = 98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 46</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52</a:t>
            </a:r>
          </a:p>
        </p:txBody>
      </p:sp>
      <p:sp>
        <p:nvSpPr>
          <p:cNvPr id="6" name="Rectangle 4">
            <a:extLst>
              <a:ext uri="{FF2B5EF4-FFF2-40B4-BE49-F238E27FC236}">
                <a16:creationId xmlns:a16="http://schemas.microsoft.com/office/drawing/2014/main" id="{78CB8CD7-9EA2-445C-8F33-52E8F75F88CB}"/>
              </a:ext>
            </a:extLst>
          </p:cNvPr>
          <p:cNvSpPr txBox="1">
            <a:spLocks noChangeArrowheads="1"/>
          </p:cNvSpPr>
          <p:nvPr/>
        </p:nvSpPr>
        <p:spPr>
          <a:xfrm>
            <a:off x="627690" y="1805378"/>
            <a:ext cx="4419600"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To get x alone, you have to move other numbers across the equal sign (=)</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Remember an equation must be balanced</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When a number crosses the equal sign, it does the opposite of what it was doing on the other side</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If a number is positive on one side, it will be subtracted from both sides</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200" b="0" i="0" u="none" strike="noStrike" kern="1200" cap="none" spc="0" normalizeH="0" baseline="0" noProof="0" dirty="0">
                <a:ln>
                  <a:noFill/>
                </a:ln>
                <a:solidFill>
                  <a:prstClr val="black"/>
                </a:solidFill>
                <a:effectLst/>
                <a:uLnTx/>
                <a:uFillTx/>
                <a:latin typeface="Aptos" panose="020B0004020202020204"/>
                <a:ea typeface="+mn-ea"/>
                <a:cs typeface="+mn-cs"/>
              </a:rPr>
              <a:t>If a number is negative from one side, it will added to both sides</a:t>
            </a:r>
          </a:p>
        </p:txBody>
      </p:sp>
      <p:sp>
        <p:nvSpPr>
          <p:cNvPr id="17" name="Rectangle 3">
            <a:extLst>
              <a:ext uri="{FF2B5EF4-FFF2-40B4-BE49-F238E27FC236}">
                <a16:creationId xmlns:a16="http://schemas.microsoft.com/office/drawing/2014/main" id="{84BEEC8E-4F23-4A15-AD0B-F6910C44A59E}"/>
              </a:ext>
            </a:extLst>
          </p:cNvPr>
          <p:cNvSpPr txBox="1">
            <a:spLocks noChangeArrowheads="1"/>
          </p:cNvSpPr>
          <p:nvPr/>
        </p:nvSpPr>
        <p:spPr>
          <a:xfrm>
            <a:off x="6581775" y="4223144"/>
            <a:ext cx="3028950" cy="1839115"/>
          </a:xfrm>
          <a:prstGeom prst="rect">
            <a:avLst/>
          </a:prstGeom>
          <a:solidFill>
            <a:schemeClr val="accent2">
              <a:lumMod val="40000"/>
              <a:lumOff val="60000"/>
            </a:schemeClr>
          </a:solidFill>
          <a:ln w="19050">
            <a:solidFill>
              <a:schemeClr val="tx1"/>
            </a:solidFill>
          </a:ln>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12 = 25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12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+12</a:t>
            </a: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 25 </a:t>
            </a:r>
            <a:r>
              <a:rPr kumimoji="0" lang="en-US" altLang="en-US" sz="2400" b="0" i="0" u="none" strike="noStrike" kern="1200" cap="none" spc="0" normalizeH="0" baseline="0" noProof="0" dirty="0">
                <a:ln>
                  <a:noFill/>
                </a:ln>
                <a:solidFill>
                  <a:srgbClr val="FF3300"/>
                </a:solidFill>
                <a:effectLst/>
                <a:uLnTx/>
                <a:uFillTx/>
                <a:latin typeface="Aptos" panose="020B0004020202020204"/>
                <a:ea typeface="+mn-ea"/>
                <a:cs typeface="+mn-cs"/>
              </a:rPr>
              <a:t>+12</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x = 37</a:t>
            </a:r>
          </a:p>
        </p:txBody>
      </p:sp>
    </p:spTree>
    <p:extLst>
      <p:ext uri="{BB962C8B-B14F-4D97-AF65-F5344CB8AC3E}">
        <p14:creationId xmlns:p14="http://schemas.microsoft.com/office/powerpoint/2010/main" val="1724379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text, stationary, envelope&#10;&#10;Description automatically generated">
            <a:extLst>
              <a:ext uri="{FF2B5EF4-FFF2-40B4-BE49-F238E27FC236}">
                <a16:creationId xmlns:a16="http://schemas.microsoft.com/office/drawing/2014/main" id="{409A3B16-B182-4F65-83AE-21131A0892F8}"/>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 name="Title 1">
            <a:extLst>
              <a:ext uri="{FF2B5EF4-FFF2-40B4-BE49-F238E27FC236}">
                <a16:creationId xmlns:a16="http://schemas.microsoft.com/office/drawing/2014/main" id="{F1EEAB03-7C8F-4294-8149-3A2B600B6CB9}"/>
              </a:ext>
            </a:extLst>
          </p:cNvPr>
          <p:cNvSpPr>
            <a:spLocks noGrp="1"/>
          </p:cNvSpPr>
          <p:nvPr>
            <p:ph type="title"/>
          </p:nvPr>
        </p:nvSpPr>
        <p:spPr/>
        <p:txBody>
          <a:bodyPr>
            <a:normAutofit/>
          </a:bodyPr>
          <a:lstStyle/>
          <a:p>
            <a:r>
              <a:rPr lang="en-US" dirty="0"/>
              <a:t>Solving for </a:t>
            </a:r>
            <a:r>
              <a:rPr lang="en-US" b="1" dirty="0"/>
              <a:t>x</a:t>
            </a:r>
            <a:br>
              <a:rPr lang="en-US" dirty="0"/>
            </a:br>
            <a:r>
              <a:rPr lang="en-US" dirty="0">
                <a:solidFill>
                  <a:schemeClr val="accent5">
                    <a:lumMod val="50000"/>
                  </a:schemeClr>
                </a:solidFill>
              </a:rPr>
              <a:t>Addition and Subtraction Practice</a:t>
            </a:r>
          </a:p>
        </p:txBody>
      </p:sp>
      <p:sp>
        <p:nvSpPr>
          <p:cNvPr id="3" name="Slide Number Placeholder 2">
            <a:extLst>
              <a:ext uri="{FF2B5EF4-FFF2-40B4-BE49-F238E27FC236}">
                <a16:creationId xmlns:a16="http://schemas.microsoft.com/office/drawing/2014/main" id="{E5FD5157-7C02-4119-967F-18A66276A0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4" name="AutoShape 2">
            <a:extLst>
              <a:ext uri="{FF2B5EF4-FFF2-40B4-BE49-F238E27FC236}">
                <a16:creationId xmlns:a16="http://schemas.microsoft.com/office/drawing/2014/main" id="{5B9CDEC5-53A1-41A3-8014-DCC2DC3178AB}"/>
              </a:ext>
            </a:extLst>
          </p:cNvPr>
          <p:cNvSpPr>
            <a:spLocks noChangeArrowheads="1"/>
          </p:cNvSpPr>
          <p:nvPr/>
        </p:nvSpPr>
        <p:spPr bwMode="auto">
          <a:xfrm>
            <a:off x="977579" y="1738314"/>
            <a:ext cx="4367514" cy="4800600"/>
          </a:xfrm>
          <a:prstGeom prst="roundRect">
            <a:avLst>
              <a:gd name="adj" fmla="val 16667"/>
            </a:avLst>
          </a:prstGeom>
          <a:solidFill>
            <a:schemeClr val="accent5">
              <a:lumMod val="40000"/>
              <a:lumOff val="60000"/>
            </a:schemeClr>
          </a:solidFill>
          <a:ln w="9525">
            <a:solidFill>
              <a:srgbClr val="000000"/>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2 + 15 – 8 + x = 50 + 8</a:t>
            </a:r>
          </a:p>
          <a:p>
            <a:pPr marL="0" marR="0" lvl="0" indent="0" algn="l" defTabSz="914400" rtl="0" eaLnBrk="0" fontAlgn="base" latinLnBrk="0" hangingPunct="0">
              <a:lnSpc>
                <a:spcPct val="100000"/>
              </a:lnSpc>
              <a:spcBef>
                <a:spcPct val="0"/>
              </a:spcBef>
              <a:spcAft>
                <a:spcPts val="6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p:txBody>
      </p:sp>
      <p:sp>
        <p:nvSpPr>
          <p:cNvPr id="6" name="TextBox 5">
            <a:extLst>
              <a:ext uri="{FF2B5EF4-FFF2-40B4-BE49-F238E27FC236}">
                <a16:creationId xmlns:a16="http://schemas.microsoft.com/office/drawing/2014/main" id="{893C6BF4-2B1A-4EE6-8236-9F75D0ADD5F9}"/>
              </a:ext>
            </a:extLst>
          </p:cNvPr>
          <p:cNvSpPr txBox="1"/>
          <p:nvPr/>
        </p:nvSpPr>
        <p:spPr>
          <a:xfrm>
            <a:off x="1213959" y="3614868"/>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x = 50 + 8 – 2 – 15 + 8</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8" name="TextBox 7">
            <a:extLst>
              <a:ext uri="{FF2B5EF4-FFF2-40B4-BE49-F238E27FC236}">
                <a16:creationId xmlns:a16="http://schemas.microsoft.com/office/drawing/2014/main" id="{7DA43A6F-768E-4562-A552-54BEB7EE0D91}"/>
              </a:ext>
            </a:extLst>
          </p:cNvPr>
          <p:cNvSpPr txBox="1"/>
          <p:nvPr/>
        </p:nvSpPr>
        <p:spPr>
          <a:xfrm>
            <a:off x="1213959" y="4492116"/>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x = 49</a:t>
            </a:r>
            <a:endParaRPr kumimoji="0" lang="en-US" sz="3200" b="1"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13" name="AutoShape 2">
            <a:extLst>
              <a:ext uri="{FF2B5EF4-FFF2-40B4-BE49-F238E27FC236}">
                <a16:creationId xmlns:a16="http://schemas.microsoft.com/office/drawing/2014/main" id="{CA69D6AD-A32E-44B1-9260-5E4DBE3B5670}"/>
              </a:ext>
            </a:extLst>
          </p:cNvPr>
          <p:cNvSpPr>
            <a:spLocks noChangeArrowheads="1"/>
          </p:cNvSpPr>
          <p:nvPr/>
        </p:nvSpPr>
        <p:spPr bwMode="auto">
          <a:xfrm>
            <a:off x="5946139" y="1799343"/>
            <a:ext cx="4370832" cy="4800600"/>
          </a:xfrm>
          <a:prstGeom prst="roundRect">
            <a:avLst>
              <a:gd name="adj" fmla="val 16667"/>
            </a:avLst>
          </a:prstGeom>
          <a:solidFill>
            <a:schemeClr val="accent5">
              <a:lumMod val="40000"/>
              <a:lumOff val="60000"/>
            </a:schemeClr>
          </a:solidFill>
          <a:ln w="9525">
            <a:solidFill>
              <a:srgbClr val="000000"/>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8 + 6 – x + 5 + 2 = 29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p>
        </p:txBody>
      </p:sp>
      <p:sp>
        <p:nvSpPr>
          <p:cNvPr id="14" name="TextBox 13">
            <a:extLst>
              <a:ext uri="{FF2B5EF4-FFF2-40B4-BE49-F238E27FC236}">
                <a16:creationId xmlns:a16="http://schemas.microsoft.com/office/drawing/2014/main" id="{F44C0931-B957-42E0-AF0E-1518D667BB91}"/>
              </a:ext>
            </a:extLst>
          </p:cNvPr>
          <p:cNvSpPr txBox="1"/>
          <p:nvPr/>
        </p:nvSpPr>
        <p:spPr>
          <a:xfrm>
            <a:off x="6205059" y="3429000"/>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-x = 29 – 8 – 6 – 5 – 2</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
        <p:nvSpPr>
          <p:cNvPr id="15" name="TextBox 14">
            <a:extLst>
              <a:ext uri="{FF2B5EF4-FFF2-40B4-BE49-F238E27FC236}">
                <a16:creationId xmlns:a16="http://schemas.microsoft.com/office/drawing/2014/main" id="{4A91DA22-6A0B-4C28-B2A6-09790E772433}"/>
              </a:ext>
            </a:extLst>
          </p:cNvPr>
          <p:cNvSpPr txBox="1"/>
          <p:nvPr/>
        </p:nvSpPr>
        <p:spPr>
          <a:xfrm>
            <a:off x="6205059" y="4278100"/>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 -x = 8</a:t>
            </a:r>
            <a:endParaRPr kumimoji="0" lang="en-US" sz="3200" b="0"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grpSp>
        <p:nvGrpSpPr>
          <p:cNvPr id="16" name="Group 15">
            <a:extLst>
              <a:ext uri="{FF2B5EF4-FFF2-40B4-BE49-F238E27FC236}">
                <a16:creationId xmlns:a16="http://schemas.microsoft.com/office/drawing/2014/main" id="{F085D0BA-718B-4B15-8DC7-99C2B46B96C6}"/>
              </a:ext>
            </a:extLst>
          </p:cNvPr>
          <p:cNvGrpSpPr/>
          <p:nvPr/>
        </p:nvGrpSpPr>
        <p:grpSpPr>
          <a:xfrm>
            <a:off x="221291" y="164216"/>
            <a:ext cx="533594" cy="771525"/>
            <a:chOff x="8191117" y="524946"/>
            <a:chExt cx="533594" cy="771525"/>
          </a:xfrm>
        </p:grpSpPr>
        <p:sp>
          <p:nvSpPr>
            <p:cNvPr id="19" name="Graphic 4" descr="Raised hand with solid fill">
              <a:extLst>
                <a:ext uri="{FF2B5EF4-FFF2-40B4-BE49-F238E27FC236}">
                  <a16:creationId xmlns:a16="http://schemas.microsoft.com/office/drawing/2014/main" id="{FE764724-FD08-4E53-AF8F-5A8809D9201D}"/>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0" name="TextBox 19">
              <a:extLst>
                <a:ext uri="{FF2B5EF4-FFF2-40B4-BE49-F238E27FC236}">
                  <a16:creationId xmlns:a16="http://schemas.microsoft.com/office/drawing/2014/main" id="{BA2E5A5A-AA7F-42FC-91D9-E7185146EF59}"/>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1" name="TextBox 20">
            <a:extLst>
              <a:ext uri="{FF2B5EF4-FFF2-40B4-BE49-F238E27FC236}">
                <a16:creationId xmlns:a16="http://schemas.microsoft.com/office/drawing/2014/main" id="{FBC54438-BFF1-47E1-A6F2-1B9049426641}"/>
              </a:ext>
            </a:extLst>
          </p:cNvPr>
          <p:cNvSpPr txBox="1"/>
          <p:nvPr/>
        </p:nvSpPr>
        <p:spPr>
          <a:xfrm>
            <a:off x="6205059" y="4971528"/>
            <a:ext cx="4495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  </a:t>
            </a:r>
            <a:r>
              <a:rPr kumimoji="0" lang="en-US" sz="3200" b="1" i="0" u="none" strike="noStrike" kern="1200" cap="none" spc="0" normalizeH="0" baseline="0" noProof="0" dirty="0">
                <a:ln>
                  <a:noFill/>
                </a:ln>
                <a:solidFill>
                  <a:prstClr val="black"/>
                </a:solidFill>
                <a:effectLst/>
                <a:uLnTx/>
                <a:uFillTx/>
                <a:latin typeface="Aptos" panose="020B0004020202020204"/>
                <a:ea typeface="+mn-ea"/>
                <a:cs typeface="+mn-cs"/>
              </a:rPr>
              <a:t>x = -8</a:t>
            </a:r>
            <a:endParaRPr kumimoji="0" lang="en-US" sz="3200" b="1" i="0" u="none" strike="noStrike" kern="1200" cap="none" spc="0" normalizeH="0" baseline="30000" noProof="0" dirty="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42788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15"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C4F36BDF-C2B4-476D-B008-215ED250669D}"/>
              </a:ext>
            </a:extLst>
          </p:cNvPr>
          <p:cNvSpPr>
            <a:spLocks noChangeArrowheads="1"/>
          </p:cNvSpPr>
          <p:nvPr/>
        </p:nvSpPr>
        <p:spPr bwMode="auto">
          <a:xfrm>
            <a:off x="7086600" y="1925638"/>
            <a:ext cx="3048000" cy="4613276"/>
          </a:xfrm>
          <a:prstGeom prst="rect">
            <a:avLst/>
          </a:prstGeom>
          <a:solidFill>
            <a:schemeClr val="accent2">
              <a:lumMod val="40000"/>
              <a:lumOff val="60000"/>
            </a:schemeClr>
          </a:solidFill>
          <a:ln w="9525">
            <a:solidFill>
              <a:schemeClr val="tx1"/>
            </a:solidFill>
            <a:miter lim="800000"/>
            <a:headEnd/>
            <a:tailEnd/>
          </a:ln>
          <a:effec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Title 1">
            <a:extLst>
              <a:ext uri="{FF2B5EF4-FFF2-40B4-BE49-F238E27FC236}">
                <a16:creationId xmlns:a16="http://schemas.microsoft.com/office/drawing/2014/main" id="{D4C9654C-C6D3-46BF-B653-3CB2C9E380CF}"/>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Multiplication and Division</a:t>
            </a:r>
          </a:p>
        </p:txBody>
      </p:sp>
      <p:sp>
        <p:nvSpPr>
          <p:cNvPr id="3" name="Slide Number Placeholder 2">
            <a:extLst>
              <a:ext uri="{FF2B5EF4-FFF2-40B4-BE49-F238E27FC236}">
                <a16:creationId xmlns:a16="http://schemas.microsoft.com/office/drawing/2014/main" id="{DBBB334F-5BDC-44F5-A011-DD2FD13A0A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Rectangle 3">
            <a:extLst>
              <a:ext uri="{FF2B5EF4-FFF2-40B4-BE49-F238E27FC236}">
                <a16:creationId xmlns:a16="http://schemas.microsoft.com/office/drawing/2014/main" id="{55FA3969-47B6-4ED4-8DF2-DEA515DB5297}"/>
              </a:ext>
            </a:extLst>
          </p:cNvPr>
          <p:cNvSpPr txBox="1">
            <a:spLocks noChangeArrowheads="1"/>
          </p:cNvSpPr>
          <p:nvPr/>
        </p:nvSpPr>
        <p:spPr>
          <a:xfrm>
            <a:off x="7477125" y="2236789"/>
            <a:ext cx="4038600"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Example</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5x = 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5 x = 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srgbClr val="FF3300"/>
                </a:solidFill>
                <a:effectLst/>
                <a:uLnTx/>
                <a:uFillTx/>
                <a:latin typeface="Aptos" panose="020B0004020202020204"/>
                <a:ea typeface="+mn-ea"/>
                <a:cs typeface="+mn-cs"/>
              </a:rPr>
              <a:t>5        5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x = </a:t>
            </a:r>
            <a:r>
              <a:rPr kumimoji="0" lang="en-US" altLang="en-US" sz="2800" b="0" i="0" u="sng" strike="noStrike" kern="1200" cap="none" spc="0" normalizeH="0" baseline="0" noProof="0" dirty="0">
                <a:ln>
                  <a:noFill/>
                </a:ln>
                <a:solidFill>
                  <a:prstClr val="black"/>
                </a:solidFill>
                <a:effectLst/>
                <a:uLnTx/>
                <a:uFillTx/>
                <a:latin typeface="Aptos" panose="020B0004020202020204"/>
                <a:ea typeface="+mn-ea"/>
                <a:cs typeface="+mn-cs"/>
              </a:rPr>
              <a:t>55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rPr>
              <a:t>       5</a:t>
            </a:r>
          </a:p>
          <a:p>
            <a:pPr marL="228594" marR="0" lvl="0" indent="-228594" algn="l" defTabSz="914377"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altLang="en-US" sz="2800" b="1" i="0" u="none" strike="noStrike" kern="1200" cap="none" spc="0" normalizeH="0" baseline="0" noProof="0" dirty="0">
                <a:ln>
                  <a:noFill/>
                </a:ln>
                <a:solidFill>
                  <a:prstClr val="black"/>
                </a:solidFill>
                <a:effectLst/>
                <a:uLnTx/>
                <a:uFillTx/>
                <a:latin typeface="Aptos" panose="020B0004020202020204"/>
                <a:ea typeface="+mn-ea"/>
                <a:cs typeface="+mn-cs"/>
              </a:rPr>
              <a:t>x = 11</a:t>
            </a: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7" name="Rectangle 4">
            <a:extLst>
              <a:ext uri="{FF2B5EF4-FFF2-40B4-BE49-F238E27FC236}">
                <a16:creationId xmlns:a16="http://schemas.microsoft.com/office/drawing/2014/main" id="{DDB00A30-6CE4-4284-9389-41D0C11D0EEE}"/>
              </a:ext>
            </a:extLst>
          </p:cNvPr>
          <p:cNvSpPr txBox="1">
            <a:spLocks noChangeArrowheads="1"/>
          </p:cNvSpPr>
          <p:nvPr/>
        </p:nvSpPr>
        <p:spPr>
          <a:xfrm>
            <a:off x="1371599" y="1925638"/>
            <a:ext cx="5118497" cy="4302125"/>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To get x alone other numbers must cross the equal sign (=)</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Remember an equation must be balanced</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When a number crosses the equal sign, it does the opposite of what it was doing on the other side</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If a number is multiplied on one side, it will be divided from both sides</a:t>
            </a:r>
          </a:p>
          <a:p>
            <a:pPr marL="457200" marR="0" lvl="0" indent="-457200" algn="l" defTabSz="914377" rtl="0" eaLnBrk="1" fontAlgn="auto" latinLnBrk="0" hangingPunct="1">
              <a:lnSpc>
                <a:spcPct val="90000"/>
              </a:lnSpc>
              <a:spcBef>
                <a:spcPts val="1000"/>
              </a:spcBef>
              <a:spcAft>
                <a:spcPts val="0"/>
              </a:spcAft>
              <a:buClrTx/>
              <a:buSzTx/>
              <a:buFontTx/>
              <a:buAutoNum type="arabicPeriod"/>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If a number is divided on one side, it will be multiplied on both sides</a:t>
            </a:r>
          </a:p>
          <a:p>
            <a:pPr marL="533400" marR="0" lvl="0" indent="-5334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10" name="Line 7">
            <a:extLst>
              <a:ext uri="{FF2B5EF4-FFF2-40B4-BE49-F238E27FC236}">
                <a16:creationId xmlns:a16="http://schemas.microsoft.com/office/drawing/2014/main" id="{E0EDCBDD-9F47-4C24-92F4-6F2851E5B690}"/>
              </a:ext>
            </a:extLst>
          </p:cNvPr>
          <p:cNvSpPr>
            <a:spLocks noChangeShapeType="1"/>
          </p:cNvSpPr>
          <p:nvPr/>
        </p:nvSpPr>
        <p:spPr bwMode="auto">
          <a:xfrm>
            <a:off x="7425928" y="4247357"/>
            <a:ext cx="457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1" name="Line 8">
            <a:extLst>
              <a:ext uri="{FF2B5EF4-FFF2-40B4-BE49-F238E27FC236}">
                <a16:creationId xmlns:a16="http://schemas.microsoft.com/office/drawing/2014/main" id="{9046ED57-75CB-4A91-B07F-C3C9331A578C}"/>
              </a:ext>
            </a:extLst>
          </p:cNvPr>
          <p:cNvSpPr>
            <a:spLocks noChangeShapeType="1"/>
          </p:cNvSpPr>
          <p:nvPr/>
        </p:nvSpPr>
        <p:spPr bwMode="auto">
          <a:xfrm>
            <a:off x="8289131" y="4244182"/>
            <a:ext cx="457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2" name="Line 9">
            <a:extLst>
              <a:ext uri="{FF2B5EF4-FFF2-40B4-BE49-F238E27FC236}">
                <a16:creationId xmlns:a16="http://schemas.microsoft.com/office/drawing/2014/main" id="{C644AB87-4D0E-484E-9E64-5A2B56F9E33E}"/>
              </a:ext>
            </a:extLst>
          </p:cNvPr>
          <p:cNvSpPr>
            <a:spLocks noChangeShapeType="1"/>
          </p:cNvSpPr>
          <p:nvPr/>
        </p:nvSpPr>
        <p:spPr bwMode="auto">
          <a:xfrm>
            <a:off x="7616428" y="3802224"/>
            <a:ext cx="76200" cy="883916"/>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1677100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text, stationary, envelope&#10;&#10;Description automatically generated">
            <a:extLst>
              <a:ext uri="{FF2B5EF4-FFF2-40B4-BE49-F238E27FC236}">
                <a16:creationId xmlns:a16="http://schemas.microsoft.com/office/drawing/2014/main" id="{F998FA00-7D0E-436C-9DE9-FAC9DA20D2AB}"/>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29" name="AutoShape 2">
            <a:extLst>
              <a:ext uri="{FF2B5EF4-FFF2-40B4-BE49-F238E27FC236}">
                <a16:creationId xmlns:a16="http://schemas.microsoft.com/office/drawing/2014/main" id="{1B23F659-E404-43F2-9E1C-BB5246C94106}"/>
              </a:ext>
            </a:extLst>
          </p:cNvPr>
          <p:cNvSpPr>
            <a:spLocks noChangeArrowheads="1"/>
          </p:cNvSpPr>
          <p:nvPr/>
        </p:nvSpPr>
        <p:spPr bwMode="auto">
          <a:xfrm>
            <a:off x="6164892" y="1715660"/>
            <a:ext cx="4610258" cy="4876800"/>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2593A91-6BE7-4C86-80B1-29C35AB3A8BD}"/>
              </a:ext>
            </a:extLst>
          </p:cNvPr>
          <p:cNvSpPr>
            <a:spLocks noGrp="1"/>
          </p:cNvSpPr>
          <p:nvPr>
            <p:ph type="title"/>
          </p:nvPr>
        </p:nvSpPr>
        <p:spPr/>
        <p:txBody>
          <a:bodyPr/>
          <a:lstStyle/>
          <a:p>
            <a:r>
              <a:rPr lang="en-US" dirty="0"/>
              <a:t>Solving for </a:t>
            </a:r>
            <a:r>
              <a:rPr lang="en-US" b="1" dirty="0"/>
              <a:t>x</a:t>
            </a:r>
            <a:br>
              <a:rPr lang="en-US" dirty="0"/>
            </a:br>
            <a:r>
              <a:rPr lang="en-US" dirty="0">
                <a:solidFill>
                  <a:schemeClr val="accent5">
                    <a:lumMod val="50000"/>
                  </a:schemeClr>
                </a:solidFill>
              </a:rPr>
              <a:t>Multiplication and Division Practice</a:t>
            </a:r>
            <a:endParaRPr lang="en-US" dirty="0"/>
          </a:p>
        </p:txBody>
      </p:sp>
      <p:sp>
        <p:nvSpPr>
          <p:cNvPr id="3" name="Slide Number Placeholder 2">
            <a:extLst>
              <a:ext uri="{FF2B5EF4-FFF2-40B4-BE49-F238E27FC236}">
                <a16:creationId xmlns:a16="http://schemas.microsoft.com/office/drawing/2014/main" id="{77FC67F7-5E6A-4CF4-9217-536671EF6E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4" name="AutoShape 2">
            <a:extLst>
              <a:ext uri="{FF2B5EF4-FFF2-40B4-BE49-F238E27FC236}">
                <a16:creationId xmlns:a16="http://schemas.microsoft.com/office/drawing/2014/main" id="{0A29D36E-4A00-4271-B4F6-314879CB7ACD}"/>
              </a:ext>
            </a:extLst>
          </p:cNvPr>
          <p:cNvSpPr>
            <a:spLocks noChangeArrowheads="1"/>
          </p:cNvSpPr>
          <p:nvPr/>
        </p:nvSpPr>
        <p:spPr bwMode="auto">
          <a:xfrm>
            <a:off x="1338263" y="1690690"/>
            <a:ext cx="3340893" cy="4876800"/>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ptos" panose="020B0004020202020204"/>
                <a:ea typeface="+mn-ea"/>
                <a:cs typeface="+mn-cs"/>
              </a:rPr>
              <a:t>Solve for x</a:t>
            </a: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400" rtl="0" eaLnBrk="0" fontAlgn="base" latinLnBrk="0" hangingPunct="0">
              <a:lnSpc>
                <a:spcPct val="100000"/>
              </a:lnSpc>
              <a:spcBef>
                <a:spcPct val="0"/>
              </a:spcBef>
              <a:spcAft>
                <a:spcPts val="80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26AECE2-3C40-4648-8419-13BBE7ABEC43}"/>
                  </a:ext>
                </a:extLst>
              </p:cNvPr>
              <p:cNvSpPr txBox="1"/>
              <p:nvPr/>
            </p:nvSpPr>
            <p:spPr>
              <a:xfrm>
                <a:off x="1421606" y="3726478"/>
                <a:ext cx="3048000" cy="118846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41.7</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3" name="TextBox 22">
                <a:extLst>
                  <a:ext uri="{FF2B5EF4-FFF2-40B4-BE49-F238E27FC236}">
                    <a16:creationId xmlns:a16="http://schemas.microsoft.com/office/drawing/2014/main" id="{E26AECE2-3C40-4648-8419-13BBE7ABEC43}"/>
                  </a:ext>
                </a:extLst>
              </p:cNvPr>
              <p:cNvSpPr txBox="1">
                <a:spLocks noRot="1" noChangeAspect="1" noMove="1" noResize="1" noEditPoints="1" noAdjustHandles="1" noChangeArrowheads="1" noChangeShapeType="1" noTextEdit="1"/>
              </p:cNvSpPr>
              <p:nvPr/>
            </p:nvSpPr>
            <p:spPr>
              <a:xfrm>
                <a:off x="1421606" y="3726478"/>
                <a:ext cx="3048000" cy="118846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4A1EF53-6F38-4EB7-978E-137B988C0EF9}"/>
                  </a:ext>
                </a:extLst>
              </p:cNvPr>
              <p:cNvSpPr txBox="1"/>
              <p:nvPr/>
            </p:nvSpPr>
            <p:spPr>
              <a:xfrm>
                <a:off x="1421606" y="2370787"/>
                <a:ext cx="3048000" cy="1290931"/>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fPr>
                        <m:num>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num>
                        <m:den>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(8.34)(5)</m:t>
                          </m:r>
                        </m:den>
                      </m:f>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44A1EF53-6F38-4EB7-978E-137B988C0EF9}"/>
                  </a:ext>
                </a:extLst>
              </p:cNvPr>
              <p:cNvSpPr txBox="1">
                <a:spLocks noRot="1" noChangeAspect="1" noMove="1" noResize="1" noEditPoints="1" noAdjustHandles="1" noChangeArrowheads="1" noChangeShapeType="1" noTextEdit="1"/>
              </p:cNvSpPr>
              <p:nvPr/>
            </p:nvSpPr>
            <p:spPr>
              <a:xfrm>
                <a:off x="1421606" y="2370787"/>
                <a:ext cx="3048000" cy="12909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294FDF1-1031-43B3-AFA3-4A9400478C05}"/>
                  </a:ext>
                </a:extLst>
              </p:cNvPr>
              <p:cNvSpPr txBox="1"/>
              <p:nvPr/>
            </p:nvSpPr>
            <p:spPr>
              <a:xfrm>
                <a:off x="1345406" y="5227017"/>
                <a:ext cx="3124200" cy="78688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𝒙</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𝟔𝟐𝟓</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𝟓</m:t>
                      </m:r>
                    </m:oMath>
                  </m:oMathPara>
                </a14:m>
                <a:endParaRPr kumimoji="0" lang="en-US" sz="3200" b="1"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5" name="TextBox 24">
                <a:extLst>
                  <a:ext uri="{FF2B5EF4-FFF2-40B4-BE49-F238E27FC236}">
                    <a16:creationId xmlns:a16="http://schemas.microsoft.com/office/drawing/2014/main" id="{8294FDF1-1031-43B3-AFA3-4A9400478C05}"/>
                  </a:ext>
                </a:extLst>
              </p:cNvPr>
              <p:cNvSpPr txBox="1">
                <a:spLocks noRot="1" noChangeAspect="1" noMove="1" noResize="1" noEditPoints="1" noAdjustHandles="1" noChangeArrowheads="1" noChangeShapeType="1" noTextEdit="1"/>
              </p:cNvSpPr>
              <p:nvPr/>
            </p:nvSpPr>
            <p:spPr>
              <a:xfrm>
                <a:off x="1345406" y="5227017"/>
                <a:ext cx="3124200" cy="78688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C6C67F1-3CB9-48E4-9981-BBC2917C1BCA}"/>
                  </a:ext>
                </a:extLst>
              </p:cNvPr>
              <p:cNvSpPr txBox="1"/>
              <p:nvPr/>
            </p:nvSpPr>
            <p:spPr>
              <a:xfrm>
                <a:off x="6417463" y="2704179"/>
                <a:ext cx="3988435" cy="624145"/>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d>
                      <m:d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d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7.2</m:t>
                        </m:r>
                      </m:e>
                    </m:d>
                    <m:d>
                      <m:d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d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8.34</m:t>
                        </m:r>
                      </m:e>
                    </m:d>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=2550</m:t>
                    </m:r>
                  </m:oMath>
                </a14:m>
                <a:r>
                  <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p>
            </p:txBody>
          </p:sp>
        </mc:Choice>
        <mc:Fallback xmlns="">
          <p:sp>
            <p:nvSpPr>
              <p:cNvPr id="26" name="TextBox 25">
                <a:extLst>
                  <a:ext uri="{FF2B5EF4-FFF2-40B4-BE49-F238E27FC236}">
                    <a16:creationId xmlns:a16="http://schemas.microsoft.com/office/drawing/2014/main" id="{DC6C67F1-3CB9-48E4-9981-BBC2917C1BCA}"/>
                  </a:ext>
                </a:extLst>
              </p:cNvPr>
              <p:cNvSpPr txBox="1">
                <a:spLocks noRot="1" noChangeAspect="1" noMove="1" noResize="1" noEditPoints="1" noAdjustHandles="1" noChangeArrowheads="1" noChangeShapeType="1" noTextEdit="1"/>
              </p:cNvSpPr>
              <p:nvPr/>
            </p:nvSpPr>
            <p:spPr>
              <a:xfrm>
                <a:off x="6417463" y="2704179"/>
                <a:ext cx="3988435" cy="62414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81A8908-D7D4-41A7-8C38-714EE284FC2E}"/>
                  </a:ext>
                </a:extLst>
              </p:cNvPr>
              <p:cNvSpPr txBox="1"/>
              <p:nvPr/>
            </p:nvSpPr>
            <p:spPr>
              <a:xfrm>
                <a:off x="6755758" y="4031881"/>
                <a:ext cx="4057492" cy="624145"/>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(60.048)=2550</m:t>
                    </m:r>
                  </m:oMath>
                </a14:m>
                <a:r>
                  <a:rPr kumimoji="0" lang="en-US" sz="3200" b="0"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p>
            </p:txBody>
          </p:sp>
        </mc:Choice>
        <mc:Fallback xmlns="">
          <p:sp>
            <p:nvSpPr>
              <p:cNvPr id="27" name="TextBox 26">
                <a:extLst>
                  <a:ext uri="{FF2B5EF4-FFF2-40B4-BE49-F238E27FC236}">
                    <a16:creationId xmlns:a16="http://schemas.microsoft.com/office/drawing/2014/main" id="{581A8908-D7D4-41A7-8C38-714EE284FC2E}"/>
                  </a:ext>
                </a:extLst>
              </p:cNvPr>
              <p:cNvSpPr txBox="1">
                <a:spLocks noRot="1" noChangeAspect="1" noMove="1" noResize="1" noEditPoints="1" noAdjustHandles="1" noChangeArrowheads="1" noChangeShapeType="1" noTextEdit="1"/>
              </p:cNvSpPr>
              <p:nvPr/>
            </p:nvSpPr>
            <p:spPr>
              <a:xfrm>
                <a:off x="6755758" y="4031881"/>
                <a:ext cx="4057492" cy="62414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35AECD6-8C3A-4C88-8533-6657E554D32B}"/>
                  </a:ext>
                </a:extLst>
              </p:cNvPr>
              <p:cNvSpPr txBox="1"/>
              <p:nvPr/>
            </p:nvSpPr>
            <p:spPr>
              <a:xfrm>
                <a:off x="7042461" y="5239631"/>
                <a:ext cx="2438400" cy="78688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14:m>
                  <m:oMathPara xmlns:m="http://schemas.openxmlformats.org/officeDocument/2006/math">
                    <m:oMathParaPr>
                      <m:jc m:val="centerGroup"/>
                    </m:oMathParaPr>
                    <m:oMath xmlns:m="http://schemas.openxmlformats.org/officeDocument/2006/math">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𝒙</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𝟒𝟐</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200" b="1"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𝟒𝟕</m:t>
                      </m:r>
                    </m:oMath>
                  </m:oMathPara>
                </a14:m>
                <a:endParaRPr kumimoji="0" lang="en-US" sz="3200" b="1" i="0"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endParaRPr>
              </a:p>
            </p:txBody>
          </p:sp>
        </mc:Choice>
        <mc:Fallback xmlns="">
          <p:sp>
            <p:nvSpPr>
              <p:cNvPr id="28" name="TextBox 27">
                <a:extLst>
                  <a:ext uri="{FF2B5EF4-FFF2-40B4-BE49-F238E27FC236}">
                    <a16:creationId xmlns:a16="http://schemas.microsoft.com/office/drawing/2014/main" id="{335AECD6-8C3A-4C88-8533-6657E554D32B}"/>
                  </a:ext>
                </a:extLst>
              </p:cNvPr>
              <p:cNvSpPr txBox="1">
                <a:spLocks noRot="1" noChangeAspect="1" noMove="1" noResize="1" noEditPoints="1" noAdjustHandles="1" noChangeArrowheads="1" noChangeShapeType="1" noTextEdit="1"/>
              </p:cNvSpPr>
              <p:nvPr/>
            </p:nvSpPr>
            <p:spPr>
              <a:xfrm>
                <a:off x="7042461" y="5239631"/>
                <a:ext cx="2438400" cy="786882"/>
              </a:xfrm>
              <a:prstGeom prst="rect">
                <a:avLst/>
              </a:prstGeom>
              <a:blipFill>
                <a:blip r:embed="rId8"/>
                <a:stretch>
                  <a:fillRect/>
                </a:stretch>
              </a:blipFill>
            </p:spPr>
            <p:txBody>
              <a:bodyPr/>
              <a:lstStyle/>
              <a:p>
                <a:r>
                  <a:rPr lang="en-US">
                    <a:noFill/>
                  </a:rPr>
                  <a:t> </a:t>
                </a:r>
              </a:p>
            </p:txBody>
          </p:sp>
        </mc:Fallback>
      </mc:AlternateContent>
      <p:grpSp>
        <p:nvGrpSpPr>
          <p:cNvPr id="14" name="Group 13">
            <a:extLst>
              <a:ext uri="{FF2B5EF4-FFF2-40B4-BE49-F238E27FC236}">
                <a16:creationId xmlns:a16="http://schemas.microsoft.com/office/drawing/2014/main" id="{4178B86A-1DD6-4F9F-92D6-DB903BE13506}"/>
              </a:ext>
            </a:extLst>
          </p:cNvPr>
          <p:cNvGrpSpPr/>
          <p:nvPr/>
        </p:nvGrpSpPr>
        <p:grpSpPr>
          <a:xfrm>
            <a:off x="221291" y="164216"/>
            <a:ext cx="533594" cy="771525"/>
            <a:chOff x="8191117" y="524946"/>
            <a:chExt cx="533594" cy="771525"/>
          </a:xfrm>
        </p:grpSpPr>
        <p:sp>
          <p:nvSpPr>
            <p:cNvPr id="15" name="Graphic 4" descr="Raised hand with solid fill">
              <a:extLst>
                <a:ext uri="{FF2B5EF4-FFF2-40B4-BE49-F238E27FC236}">
                  <a16:creationId xmlns:a16="http://schemas.microsoft.com/office/drawing/2014/main" id="{CFC5A5F6-E28A-483C-AA68-E55ACB71C60D}"/>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16" name="TextBox 15">
              <a:extLst>
                <a:ext uri="{FF2B5EF4-FFF2-40B4-BE49-F238E27FC236}">
                  <a16:creationId xmlns:a16="http://schemas.microsoft.com/office/drawing/2014/main" id="{DC4B097F-9E17-4A90-92B6-A1ED10960D2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159753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3" grpId="0"/>
      <p:bldP spid="25" grpId="0"/>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3E6CAE-D1C9-42ED-8A3A-3448E4DD53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FC4A02B0-08C0-4D7D-B996-27B4F3AD47C1}"/>
              </a:ext>
            </a:extLst>
          </p:cNvPr>
          <p:cNvPicPr>
            <a:picLocks noChangeAspect="1"/>
          </p:cNvPicPr>
          <p:nvPr/>
        </p:nvPicPr>
        <p:blipFill>
          <a:blip r:embed="rId3"/>
          <a:stretch>
            <a:fillRect/>
          </a:stretch>
        </p:blipFill>
        <p:spPr>
          <a:xfrm>
            <a:off x="608375" y="0"/>
            <a:ext cx="4983402" cy="6858000"/>
          </a:xfrm>
          <a:prstGeom prst="rect">
            <a:avLst/>
          </a:prstGeom>
        </p:spPr>
      </p:pic>
      <p:pic>
        <p:nvPicPr>
          <p:cNvPr id="6" name="Picture 5">
            <a:extLst>
              <a:ext uri="{FF2B5EF4-FFF2-40B4-BE49-F238E27FC236}">
                <a16:creationId xmlns:a16="http://schemas.microsoft.com/office/drawing/2014/main" id="{B5CA59B3-E1E3-48E2-85DE-7B216152C08D}"/>
              </a:ext>
            </a:extLst>
          </p:cNvPr>
          <p:cNvPicPr>
            <a:picLocks noChangeAspect="1"/>
          </p:cNvPicPr>
          <p:nvPr/>
        </p:nvPicPr>
        <p:blipFill>
          <a:blip r:embed="rId4"/>
          <a:stretch>
            <a:fillRect/>
          </a:stretch>
        </p:blipFill>
        <p:spPr>
          <a:xfrm>
            <a:off x="6299181" y="0"/>
            <a:ext cx="4795151" cy="6858000"/>
          </a:xfrm>
          <a:prstGeom prst="rect">
            <a:avLst/>
          </a:prstGeom>
        </p:spPr>
      </p:pic>
    </p:spTree>
    <p:extLst>
      <p:ext uri="{BB962C8B-B14F-4D97-AF65-F5344CB8AC3E}">
        <p14:creationId xmlns:p14="http://schemas.microsoft.com/office/powerpoint/2010/main" val="1897622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E5966E-22B6-449E-B34B-B884208321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23AA469A-C89C-4618-8E4B-7432B22D15F4}"/>
              </a:ext>
            </a:extLst>
          </p:cNvPr>
          <p:cNvPicPr>
            <a:picLocks noChangeAspect="1"/>
          </p:cNvPicPr>
          <p:nvPr/>
        </p:nvPicPr>
        <p:blipFill>
          <a:blip r:embed="rId2"/>
          <a:stretch>
            <a:fillRect/>
          </a:stretch>
        </p:blipFill>
        <p:spPr>
          <a:xfrm>
            <a:off x="838200" y="0"/>
            <a:ext cx="4778051" cy="6858000"/>
          </a:xfrm>
          <a:prstGeom prst="rect">
            <a:avLst/>
          </a:prstGeom>
        </p:spPr>
      </p:pic>
      <p:pic>
        <p:nvPicPr>
          <p:cNvPr id="6" name="Picture 5">
            <a:extLst>
              <a:ext uri="{FF2B5EF4-FFF2-40B4-BE49-F238E27FC236}">
                <a16:creationId xmlns:a16="http://schemas.microsoft.com/office/drawing/2014/main" id="{52242A95-57A9-46F3-A32A-CF6B6B5BDB70}"/>
              </a:ext>
            </a:extLst>
          </p:cNvPr>
          <p:cNvPicPr>
            <a:picLocks noChangeAspect="1"/>
          </p:cNvPicPr>
          <p:nvPr/>
        </p:nvPicPr>
        <p:blipFill>
          <a:blip r:embed="rId3"/>
          <a:stretch>
            <a:fillRect/>
          </a:stretch>
        </p:blipFill>
        <p:spPr>
          <a:xfrm>
            <a:off x="6340288" y="0"/>
            <a:ext cx="4712936" cy="6858000"/>
          </a:xfrm>
          <a:prstGeom prst="rect">
            <a:avLst/>
          </a:prstGeom>
        </p:spPr>
      </p:pic>
    </p:spTree>
    <p:extLst>
      <p:ext uri="{BB962C8B-B14F-4D97-AF65-F5344CB8AC3E}">
        <p14:creationId xmlns:p14="http://schemas.microsoft.com/office/powerpoint/2010/main" val="272799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1F28F6-6B80-4453-9E0C-0D5BA6A8DD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4" name="Picture 3">
            <a:extLst>
              <a:ext uri="{FF2B5EF4-FFF2-40B4-BE49-F238E27FC236}">
                <a16:creationId xmlns:a16="http://schemas.microsoft.com/office/drawing/2014/main" id="{2C25EECB-0AE9-406F-9A21-5FDE04DF1BBF}"/>
              </a:ext>
            </a:extLst>
          </p:cNvPr>
          <p:cNvPicPr>
            <a:picLocks noChangeAspect="1"/>
          </p:cNvPicPr>
          <p:nvPr/>
        </p:nvPicPr>
        <p:blipFill>
          <a:blip r:embed="rId3"/>
          <a:stretch>
            <a:fillRect/>
          </a:stretch>
        </p:blipFill>
        <p:spPr>
          <a:xfrm>
            <a:off x="767293" y="0"/>
            <a:ext cx="4711515" cy="6858000"/>
          </a:xfrm>
          <a:prstGeom prst="rect">
            <a:avLst/>
          </a:prstGeom>
        </p:spPr>
      </p:pic>
      <p:pic>
        <p:nvPicPr>
          <p:cNvPr id="6" name="Picture 5">
            <a:extLst>
              <a:ext uri="{FF2B5EF4-FFF2-40B4-BE49-F238E27FC236}">
                <a16:creationId xmlns:a16="http://schemas.microsoft.com/office/drawing/2014/main" id="{85DE3D98-BF8C-4986-9B33-88CD4194E673}"/>
              </a:ext>
            </a:extLst>
          </p:cNvPr>
          <p:cNvPicPr>
            <a:picLocks noChangeAspect="1"/>
          </p:cNvPicPr>
          <p:nvPr/>
        </p:nvPicPr>
        <p:blipFill>
          <a:blip r:embed="rId4"/>
          <a:stretch>
            <a:fillRect/>
          </a:stretch>
        </p:blipFill>
        <p:spPr>
          <a:xfrm>
            <a:off x="6263041" y="0"/>
            <a:ext cx="4812290" cy="6858000"/>
          </a:xfrm>
          <a:prstGeom prst="rect">
            <a:avLst/>
          </a:prstGeom>
        </p:spPr>
      </p:pic>
    </p:spTree>
    <p:extLst>
      <p:ext uri="{BB962C8B-B14F-4D97-AF65-F5344CB8AC3E}">
        <p14:creationId xmlns:p14="http://schemas.microsoft.com/office/powerpoint/2010/main" val="1357283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DC07-459C-B671-57CA-A63B3BBBC452}"/>
              </a:ext>
            </a:extLst>
          </p:cNvPr>
          <p:cNvSpPr>
            <a:spLocks noGrp="1"/>
          </p:cNvSpPr>
          <p:nvPr>
            <p:ph type="title"/>
          </p:nvPr>
        </p:nvSpPr>
        <p:spPr>
          <a:xfrm>
            <a:off x="435528" y="88288"/>
            <a:ext cx="10515600" cy="1325563"/>
          </a:xfrm>
        </p:spPr>
        <p:txBody>
          <a:bodyPr>
            <a:normAutofit/>
          </a:bodyPr>
          <a:lstStyle/>
          <a:p>
            <a:r>
              <a:rPr lang="en-US" sz="5400" dirty="0"/>
              <a:t>Fractions and Decimals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58805A-9B48-D104-A8D0-F26675C1D0A7}"/>
                  </a:ext>
                </a:extLst>
              </p:cNvPr>
              <p:cNvSpPr>
                <a:spLocks noGrp="1"/>
              </p:cNvSpPr>
              <p:nvPr>
                <p:ph idx="1"/>
              </p:nvPr>
            </p:nvSpPr>
            <p:spPr>
              <a:xfrm>
                <a:off x="746619" y="1413851"/>
                <a:ext cx="11118413" cy="4876980"/>
              </a:xfrm>
              <a:solidFill>
                <a:schemeClr val="bg1">
                  <a:alpha val="85000"/>
                </a:schemeClr>
              </a:solidFill>
            </p:spPr>
            <p:txBody>
              <a:bodyPr>
                <a:normAutofit lnSpcReduction="10000"/>
              </a:bodyPr>
              <a:lstStyle/>
              <a:p>
                <a:pPr marL="0" indent="0">
                  <a:buNone/>
                </a:pPr>
                <a:r>
                  <a:rPr lang="en-US" dirty="0"/>
                  <a:t>Used to represent parts of a whole</a:t>
                </a:r>
              </a:p>
              <a:p>
                <a:pPr marL="0" indent="0">
                  <a:spcAft>
                    <a:spcPts val="1200"/>
                  </a:spcAft>
                  <a:buNone/>
                </a:pPr>
                <a:endParaRPr lang="en-US" dirty="0"/>
              </a:p>
              <a:p>
                <a:pPr marL="0" indent="0">
                  <a:spcAft>
                    <a:spcPts val="1200"/>
                  </a:spcAft>
                  <a:buNone/>
                </a:pPr>
                <a:r>
                  <a:rPr lang="en-US" dirty="0"/>
                  <a:t>Converting…</a:t>
                </a:r>
              </a:p>
              <a:p>
                <a:pPr marL="0" indent="0">
                  <a:buNone/>
                </a:pPr>
                <a:r>
                  <a:rPr lang="en-US" b="1" dirty="0"/>
                  <a:t>Fraction to decimals: </a:t>
                </a:r>
                <a:r>
                  <a:rPr lang="en-US" dirty="0"/>
                  <a:t>divide the numerator by the denominator</a:t>
                </a:r>
              </a:p>
              <a:p>
                <a:pPr marL="0" indent="0">
                  <a:spcAft>
                    <a:spcPts val="1800"/>
                  </a:spcAft>
                  <a:buNone/>
                </a:pPr>
                <a:r>
                  <a:rPr lang="en-US" dirty="0"/>
                  <a:t>Ex.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÷2=0.5</m:t>
                    </m:r>
                  </m:oMath>
                </a14:m>
                <a:endParaRPr lang="en-US" dirty="0"/>
              </a:p>
              <a:p>
                <a:pPr marL="0" indent="0">
                  <a:buNone/>
                </a:pPr>
                <a:r>
                  <a:rPr lang="en-US" b="1" dirty="0"/>
                  <a:t>Decimals to Fraction: </a:t>
                </a:r>
                <a:r>
                  <a:rPr lang="en-US" dirty="0"/>
                  <a:t>write the decimal as a fraction, multiply the numerator and denominator by 100, simplify using the lowest common denominator.</a:t>
                </a:r>
              </a:p>
              <a:p>
                <a:pPr marL="0" indent="0">
                  <a:buNone/>
                </a:pPr>
                <a:r>
                  <a:rPr lang="en-US" dirty="0"/>
                  <a:t>Ex. </a:t>
                </a:r>
                <a14:m>
                  <m:oMath xmlns:m="http://schemas.openxmlformats.org/officeDocument/2006/math">
                    <m:r>
                      <a:rPr lang="en-US" b="0" i="1" smtClean="0">
                        <a:latin typeface="Cambria Math" panose="02040503050406030204" pitchFamily="18" charset="0"/>
                      </a:rPr>
                      <m:t>2.75=</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×100</m:t>
                        </m:r>
                      </m:num>
                      <m:den>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×100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275</m:t>
                        </m:r>
                        <m:r>
                          <a:rPr lang="en-US" b="0" i="1" smtClean="0">
                            <a:latin typeface="Cambria Math" panose="02040503050406030204" pitchFamily="18" charset="0"/>
                            <a:ea typeface="Cambria Math" panose="02040503050406030204" pitchFamily="18" charset="0"/>
                          </a:rPr>
                          <m:t>÷25</m:t>
                        </m:r>
                      </m:num>
                      <m:den>
                        <m:r>
                          <a:rPr lang="en-US" b="0" i="1" smtClean="0">
                            <a:latin typeface="Cambria Math" panose="02040503050406030204" pitchFamily="18" charset="0"/>
                          </a:rPr>
                          <m:t>100</m:t>
                        </m:r>
                        <m:r>
                          <a:rPr lang="en-US" b="0" i="1" smtClean="0">
                            <a:latin typeface="Cambria Math" panose="02040503050406030204" pitchFamily="18" charset="0"/>
                            <a:ea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4</m:t>
                        </m:r>
                      </m:den>
                    </m:f>
                  </m:oMath>
                </a14:m>
                <a:endParaRPr lang="en-US" dirty="0"/>
              </a:p>
            </p:txBody>
          </p:sp>
        </mc:Choice>
        <mc:Fallback xmlns="">
          <p:sp>
            <p:nvSpPr>
              <p:cNvPr id="3" name="Content Placeholder 2">
                <a:extLst>
                  <a:ext uri="{FF2B5EF4-FFF2-40B4-BE49-F238E27FC236}">
                    <a16:creationId xmlns:a16="http://schemas.microsoft.com/office/drawing/2014/main" id="{2858805A-9B48-D104-A8D0-F26675C1D0A7}"/>
                  </a:ext>
                </a:extLst>
              </p:cNvPr>
              <p:cNvSpPr>
                <a:spLocks noGrp="1" noRot="1" noChangeAspect="1" noMove="1" noResize="1" noEditPoints="1" noAdjustHandles="1" noChangeArrowheads="1" noChangeShapeType="1" noTextEdit="1"/>
              </p:cNvSpPr>
              <p:nvPr>
                <p:ph idx="1"/>
              </p:nvPr>
            </p:nvSpPr>
            <p:spPr>
              <a:xfrm>
                <a:off x="746619" y="1413851"/>
                <a:ext cx="11118413" cy="4876980"/>
              </a:xfrm>
              <a:blipFill>
                <a:blip r:embed="rId3"/>
                <a:stretch>
                  <a:fillRect l="-1096" t="-2875"/>
                </a:stretch>
              </a:blipFill>
            </p:spPr>
            <p:txBody>
              <a:bodyPr/>
              <a:lstStyle/>
              <a:p>
                <a:r>
                  <a:rPr lang="en-US">
                    <a:noFill/>
                  </a:rPr>
                  <a:t> </a:t>
                </a:r>
              </a:p>
            </p:txBody>
          </p:sp>
        </mc:Fallback>
      </mc:AlternateContent>
      <p:pic>
        <p:nvPicPr>
          <p:cNvPr id="5" name="Graphic 4" descr="Pie chart">
            <a:extLst>
              <a:ext uri="{FF2B5EF4-FFF2-40B4-BE49-F238E27FC236}">
                <a16:creationId xmlns:a16="http://schemas.microsoft.com/office/drawing/2014/main" id="{586C1C64-DF99-4773-B15D-62B2196A3E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30733" y="1863995"/>
            <a:ext cx="1325564" cy="1325564"/>
          </a:xfrm>
          <a:prstGeom prst="rect">
            <a:avLst/>
          </a:prstGeom>
        </p:spPr>
      </p:pic>
      <p:pic>
        <p:nvPicPr>
          <p:cNvPr id="7" name="Graphic 6" descr="Whole pizza">
            <a:extLst>
              <a:ext uri="{FF2B5EF4-FFF2-40B4-BE49-F238E27FC236}">
                <a16:creationId xmlns:a16="http://schemas.microsoft.com/office/drawing/2014/main" id="{48331D27-2BBB-4759-A38E-3AE0093F6D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32933" y="384102"/>
            <a:ext cx="1323364" cy="1323364"/>
          </a:xfrm>
          <a:prstGeom prst="rect">
            <a:avLst/>
          </a:prstGeom>
        </p:spPr>
      </p:pic>
    </p:spTree>
    <p:extLst>
      <p:ext uri="{BB962C8B-B14F-4D97-AF65-F5344CB8AC3E}">
        <p14:creationId xmlns:p14="http://schemas.microsoft.com/office/powerpoint/2010/main" val="322572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65127"/>
            <a:ext cx="10515600" cy="1388172"/>
          </a:xfrm>
        </p:spPr>
        <p:txBody>
          <a:bodyPr>
            <a:normAutofit fontScale="90000"/>
          </a:bodyPr>
          <a:lstStyle/>
          <a:p>
            <a:pPr eaLnBrk="1" hangingPunct="1"/>
            <a:br>
              <a:rPr lang="en-US" altLang="en-US" dirty="0"/>
            </a:br>
            <a:r>
              <a:rPr lang="en-US" altLang="en-US" dirty="0"/>
              <a:t>% </a:t>
            </a:r>
            <a:r>
              <a:rPr lang="en-US" altLang="en-US" sz="6000" dirty="0"/>
              <a:t>Percentage: just another fraction</a:t>
            </a:r>
            <a:r>
              <a:rPr lang="en-US" altLang="en-US" sz="5400" dirty="0"/>
              <a:t> </a:t>
            </a:r>
            <a:br>
              <a:rPr lang="en-US" altLang="en-US" dirty="0"/>
            </a:br>
            <a:br>
              <a:rPr lang="en-US" altLang="en-US" dirty="0"/>
            </a:br>
            <a:r>
              <a:rPr lang="en-US" altLang="en-US" dirty="0"/>
              <a:t>Per cent; parts per hundred</a:t>
            </a:r>
            <a:endParaRPr lang="en-US" altLang="en-US" b="1" dirty="0"/>
          </a:p>
        </p:txBody>
      </p:sp>
      <p:sp>
        <p:nvSpPr>
          <p:cNvPr id="48131" name="Rectangle 3"/>
          <p:cNvSpPr>
            <a:spLocks noGrp="1" noChangeArrowheads="1"/>
          </p:cNvSpPr>
          <p:nvPr>
            <p:ph type="body" idx="1"/>
          </p:nvPr>
        </p:nvSpPr>
        <p:spPr>
          <a:xfrm>
            <a:off x="1353279" y="2334684"/>
            <a:ext cx="9775749" cy="1981200"/>
          </a:xfrm>
        </p:spPr>
        <p:txBody>
          <a:bodyPr>
            <a:normAutofit/>
          </a:bodyPr>
          <a:lstStyle/>
          <a:p>
            <a:pPr eaLnBrk="1" hangingPunct="1"/>
            <a:r>
              <a:rPr lang="en-US" altLang="en-US" sz="3600" i="1" dirty="0"/>
              <a:t>Fractions with 100 in the denominator</a:t>
            </a:r>
          </a:p>
          <a:p>
            <a:pPr eaLnBrk="1" hangingPunct="1"/>
            <a:r>
              <a:rPr lang="en-US" altLang="en-US" sz="3600" i="1" dirty="0"/>
              <a:t>Can be converted to a fraction or a decimal</a:t>
            </a:r>
          </a:p>
        </p:txBody>
      </p:sp>
      <p:sp>
        <p:nvSpPr>
          <p:cNvPr id="6" name="TextBox 5">
            <a:extLst>
              <a:ext uri="{FF2B5EF4-FFF2-40B4-BE49-F238E27FC236}">
                <a16:creationId xmlns:a16="http://schemas.microsoft.com/office/drawing/2014/main" id="{30A27059-4B20-4F91-9213-7AE8CF2E505F}"/>
              </a:ext>
            </a:extLst>
          </p:cNvPr>
          <p:cNvSpPr txBox="1"/>
          <p:nvPr/>
        </p:nvSpPr>
        <p:spPr>
          <a:xfrm>
            <a:off x="743815" y="4705638"/>
            <a:ext cx="358465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30 percent</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B47FC06-D936-460E-9034-705B60C7FE1D}"/>
                  </a:ext>
                </a:extLst>
              </p:cNvPr>
              <p:cNvSpPr txBox="1"/>
              <p:nvPr/>
            </p:nvSpPr>
            <p:spPr>
              <a:xfrm>
                <a:off x="5974940" y="4541521"/>
                <a:ext cx="1641231" cy="11592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prstClr val="black"/>
                    </a:solidFill>
                    <a:effectLst/>
                    <a:uLnTx/>
                    <a:uFillTx/>
                    <a:latin typeface="Aptos" panose="020B0004020202020204"/>
                    <a:ea typeface="Calibri" panose="020F0502020204030204" pitchFamily="34" charset="0"/>
                    <a:cs typeface="Times New Roman" panose="02020603050405020304" pitchFamily="18" charset="0"/>
                  </a:rPr>
                  <a:t>=  </a:t>
                </a:r>
                <a14:m>
                  <m:oMath xmlns:m="http://schemas.openxmlformats.org/officeDocument/2006/math">
                    <m:f>
                      <m:fPr>
                        <m:ctrlP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fPr>
                      <m:num>
                        <m: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𝟑𝟎</m:t>
                        </m:r>
                      </m:num>
                      <m:den>
                        <m:r>
                          <a:rPr kumimoji="0" lang="en-US" sz="4800" b="1"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𝟏𝟎𝟎</m:t>
                        </m:r>
                      </m:den>
                    </m:f>
                  </m:oMath>
                </a14:m>
                <a:endParaRPr kumimoji="0" lang="en-US" sz="4800" b="1" i="1" u="none" strike="noStrike" kern="1200" cap="none" spc="0" normalizeH="0" baseline="0" noProof="0" dirty="0">
                  <a:ln>
                    <a:noFill/>
                  </a:ln>
                  <a:solidFill>
                    <a:prstClr val="black"/>
                  </a:solidFill>
                  <a:effectLst/>
                  <a:uLnTx/>
                  <a:uFillTx/>
                  <a:latin typeface="Aptos" panose="020B0004020202020204"/>
                  <a:ea typeface="+mn-ea"/>
                  <a:cs typeface="+mn-cs"/>
                </a:endParaRPr>
              </a:p>
            </p:txBody>
          </p:sp>
        </mc:Choice>
        <mc:Fallback xmlns="">
          <p:sp>
            <p:nvSpPr>
              <p:cNvPr id="7" name="TextBox 6">
                <a:extLst>
                  <a:ext uri="{FF2B5EF4-FFF2-40B4-BE49-F238E27FC236}">
                    <a16:creationId xmlns:a16="http://schemas.microsoft.com/office/drawing/2014/main" id="{2B47FC06-D936-460E-9034-705B60C7FE1D}"/>
                  </a:ext>
                </a:extLst>
              </p:cNvPr>
              <p:cNvSpPr txBox="1">
                <a:spLocks noRot="1" noChangeAspect="1" noMove="1" noResize="1" noEditPoints="1" noAdjustHandles="1" noChangeArrowheads="1" noChangeShapeType="1" noTextEdit="1"/>
              </p:cNvSpPr>
              <p:nvPr/>
            </p:nvSpPr>
            <p:spPr>
              <a:xfrm>
                <a:off x="5974940" y="4541521"/>
                <a:ext cx="1641231" cy="1159228"/>
              </a:xfrm>
              <a:prstGeom prst="rect">
                <a:avLst/>
              </a:prstGeom>
              <a:blipFill>
                <a:blip r:embed="rId2"/>
                <a:stretch>
                  <a:fillRect l="-16729" b="-1421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B7104F5-EFAC-409A-8E4C-15780BEFFDFC}"/>
              </a:ext>
            </a:extLst>
          </p:cNvPr>
          <p:cNvSpPr txBox="1"/>
          <p:nvPr/>
        </p:nvSpPr>
        <p:spPr>
          <a:xfrm>
            <a:off x="7608321" y="4705636"/>
            <a:ext cx="1524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 0.3</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AC3C251B-D82A-4F91-84F0-A3E3AD2CF069}"/>
              </a:ext>
            </a:extLst>
          </p:cNvPr>
          <p:cNvSpPr txBox="1"/>
          <p:nvPr/>
        </p:nvSpPr>
        <p:spPr>
          <a:xfrm>
            <a:off x="3665286" y="4705636"/>
            <a:ext cx="25758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4800" b="1" i="1" u="none" strike="noStrike" kern="1200" cap="none" spc="0" normalizeH="0" baseline="0" noProof="0" dirty="0">
                <a:ln>
                  <a:noFill/>
                </a:ln>
                <a:solidFill>
                  <a:prstClr val="black"/>
                </a:solidFill>
                <a:effectLst/>
                <a:uLnTx/>
                <a:uFillTx/>
                <a:latin typeface="Aptos" panose="020B0004020202020204"/>
                <a:ea typeface="+mn-ea"/>
                <a:cs typeface="+mn-cs"/>
              </a:rPr>
              <a:t>=  30%</a:t>
            </a:r>
            <a:endParaRPr kumimoji="0" lang="en-US" altLang="en-US" sz="48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pic>
        <p:nvPicPr>
          <p:cNvPr id="5" name="Graphic 4" descr="Coins outline">
            <a:extLst>
              <a:ext uri="{FF2B5EF4-FFF2-40B4-BE49-F238E27FC236}">
                <a16:creationId xmlns:a16="http://schemas.microsoft.com/office/drawing/2014/main" id="{12B8FBFE-C39C-43FA-89DB-78134A038B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42198" y="5654799"/>
            <a:ext cx="914400" cy="914400"/>
          </a:xfrm>
          <a:prstGeom prst="rect">
            <a:avLst/>
          </a:prstGeom>
        </p:spPr>
      </p:pic>
      <p:pic>
        <p:nvPicPr>
          <p:cNvPr id="11" name="Graphic 10" descr="Cent with solid fill">
            <a:extLst>
              <a:ext uri="{FF2B5EF4-FFF2-40B4-BE49-F238E27FC236}">
                <a16:creationId xmlns:a16="http://schemas.microsoft.com/office/drawing/2014/main" id="{772DF369-96BC-4D70-9AD0-18A7C50D94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83078" y="5654799"/>
            <a:ext cx="914400" cy="914400"/>
          </a:xfrm>
          <a:prstGeom prst="rect">
            <a:avLst/>
          </a:prstGeom>
        </p:spPr>
      </p:pic>
      <p:sp>
        <p:nvSpPr>
          <p:cNvPr id="12" name="Slide Number Placeholder 11">
            <a:extLst>
              <a:ext uri="{FF2B5EF4-FFF2-40B4-BE49-F238E27FC236}">
                <a16:creationId xmlns:a16="http://schemas.microsoft.com/office/drawing/2014/main" id="{2B65BED8-6300-4DA9-A672-2893FDA36B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94931" y="410894"/>
            <a:ext cx="9796869" cy="1143000"/>
          </a:xfrm>
        </p:spPr>
        <p:txBody>
          <a:bodyPr>
            <a:noAutofit/>
          </a:bodyPr>
          <a:lstStyle/>
          <a:p>
            <a:pPr eaLnBrk="1" hangingPunct="1"/>
            <a:r>
              <a:rPr lang="en-US" altLang="en-US" sz="5400" dirty="0"/>
              <a:t>Converting Percents into Decimals</a:t>
            </a:r>
          </a:p>
        </p:txBody>
      </p:sp>
      <p:sp>
        <p:nvSpPr>
          <p:cNvPr id="49155" name="Rectangle 3"/>
          <p:cNvSpPr>
            <a:spLocks noGrp="1" noChangeArrowheads="1"/>
          </p:cNvSpPr>
          <p:nvPr>
            <p:ph type="body" sz="half" idx="1"/>
          </p:nvPr>
        </p:nvSpPr>
        <p:spPr>
          <a:xfrm>
            <a:off x="4205164" y="2416040"/>
            <a:ext cx="7401741" cy="2025920"/>
          </a:xfrm>
        </p:spPr>
        <p:txBody>
          <a:bodyPr>
            <a:noAutofit/>
          </a:bodyPr>
          <a:lstStyle/>
          <a:p>
            <a:pPr eaLnBrk="1" hangingPunct="1">
              <a:buClr>
                <a:schemeClr val="tx1"/>
              </a:buClr>
              <a:buSzPct val="120000"/>
              <a:buFont typeface="Arial" panose="020B0604020202020204" pitchFamily="34" charset="0"/>
              <a:buChar char="•"/>
            </a:pPr>
            <a:r>
              <a:rPr lang="en-US" altLang="en-US" sz="4000" dirty="0"/>
              <a:t>Drop the percent sign </a:t>
            </a:r>
          </a:p>
          <a:p>
            <a:pPr eaLnBrk="1" hangingPunct="1">
              <a:buClr>
                <a:schemeClr val="tx1"/>
              </a:buClr>
              <a:buSzPct val="120000"/>
              <a:buFont typeface="Arial" panose="020B0604020202020204" pitchFamily="34" charset="0"/>
              <a:buChar char="•"/>
            </a:pPr>
            <a:r>
              <a:rPr lang="en-US" altLang="en-US" sz="4000" dirty="0"/>
              <a:t>Divide the number by 100 </a:t>
            </a:r>
          </a:p>
          <a:p>
            <a:pPr marL="457189" lvl="1" indent="0">
              <a:buClr>
                <a:schemeClr val="tx1"/>
              </a:buClr>
              <a:buSzPct val="120000"/>
              <a:buNone/>
            </a:pPr>
            <a:r>
              <a:rPr lang="en-US" altLang="en-US" sz="3600" dirty="0"/>
              <a:t>(Move decimal left two places)</a:t>
            </a:r>
          </a:p>
        </p:txBody>
      </p:sp>
      <p:sp>
        <p:nvSpPr>
          <p:cNvPr id="49156" name="Rectangle 4"/>
          <p:cNvSpPr>
            <a:spLocks noGrp="1" noChangeArrowheads="1"/>
          </p:cNvSpPr>
          <p:nvPr>
            <p:ph type="body" sz="half" idx="2"/>
          </p:nvPr>
        </p:nvSpPr>
        <p:spPr>
          <a:xfrm>
            <a:off x="1216903" y="1824096"/>
            <a:ext cx="4038600" cy="1981198"/>
          </a:xfrm>
        </p:spPr>
        <p:txBody>
          <a:bodyPr>
            <a:noAutofit/>
          </a:bodyPr>
          <a:lstStyle/>
          <a:p>
            <a:pPr eaLnBrk="1" hangingPunct="1">
              <a:buFont typeface="Wingdings" panose="05000000000000000000" pitchFamily="2" charset="2"/>
              <a:buNone/>
            </a:pPr>
            <a:r>
              <a:rPr lang="en-US" altLang="en-US" sz="4000" dirty="0"/>
              <a:t>65%</a:t>
            </a:r>
          </a:p>
          <a:p>
            <a:pPr eaLnBrk="1" hangingPunct="1">
              <a:buFont typeface="Wingdings" panose="05000000000000000000" pitchFamily="2" charset="2"/>
              <a:buNone/>
            </a:pPr>
            <a:r>
              <a:rPr lang="en-US" altLang="en-US" sz="4000" dirty="0"/>
              <a:t>= 65/100 </a:t>
            </a:r>
          </a:p>
          <a:p>
            <a:pPr eaLnBrk="1" hangingPunct="1">
              <a:buFont typeface="Wingdings" panose="05000000000000000000" pitchFamily="2" charset="2"/>
              <a:buNone/>
            </a:pPr>
            <a:r>
              <a:rPr lang="en-US" altLang="en-US" sz="4000" dirty="0"/>
              <a:t>= 0.65</a:t>
            </a:r>
          </a:p>
        </p:txBody>
      </p:sp>
      <p:sp>
        <p:nvSpPr>
          <p:cNvPr id="8" name="Rectangle 4">
            <a:extLst>
              <a:ext uri="{FF2B5EF4-FFF2-40B4-BE49-F238E27FC236}">
                <a16:creationId xmlns:a16="http://schemas.microsoft.com/office/drawing/2014/main" id="{98E9761A-61D3-49A8-90DB-0B80983AB4A0}"/>
              </a:ext>
            </a:extLst>
          </p:cNvPr>
          <p:cNvSpPr txBox="1">
            <a:spLocks noChangeArrowheads="1"/>
          </p:cNvSpPr>
          <p:nvPr/>
        </p:nvSpPr>
        <p:spPr bwMode="auto">
          <a:xfrm>
            <a:off x="1216903" y="4646996"/>
            <a:ext cx="4038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65% </a:t>
            </a:r>
          </a:p>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 0.65</a:t>
            </a:r>
          </a:p>
        </p:txBody>
      </p:sp>
      <p:sp>
        <p:nvSpPr>
          <p:cNvPr id="9" name="AutoShape 7">
            <a:extLst>
              <a:ext uri="{FF2B5EF4-FFF2-40B4-BE49-F238E27FC236}">
                <a16:creationId xmlns:a16="http://schemas.microsoft.com/office/drawing/2014/main" id="{7F4CC63A-64FF-4D90-A6A8-1A95DCE7FB8B}"/>
              </a:ext>
            </a:extLst>
          </p:cNvPr>
          <p:cNvSpPr>
            <a:spLocks noChangeArrowheads="1"/>
          </p:cNvSpPr>
          <p:nvPr/>
        </p:nvSpPr>
        <p:spPr bwMode="auto">
          <a:xfrm flipH="1">
            <a:off x="1565584" y="5263523"/>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10" name="AutoShape 6">
            <a:extLst>
              <a:ext uri="{FF2B5EF4-FFF2-40B4-BE49-F238E27FC236}">
                <a16:creationId xmlns:a16="http://schemas.microsoft.com/office/drawing/2014/main" id="{14BC1A1A-D42F-4746-B7D6-35F70B673876}"/>
              </a:ext>
            </a:extLst>
          </p:cNvPr>
          <p:cNvSpPr>
            <a:spLocks noChangeArrowheads="1"/>
          </p:cNvSpPr>
          <p:nvPr/>
        </p:nvSpPr>
        <p:spPr bwMode="auto">
          <a:xfrm flipH="1">
            <a:off x="1340624" y="5256596"/>
            <a:ext cx="228600"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4E5BE8AB-EBC3-4E22-91E1-0CB014F406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13" name="Graphic 12" descr="Coins outline">
            <a:extLst>
              <a:ext uri="{FF2B5EF4-FFF2-40B4-BE49-F238E27FC236}">
                <a16:creationId xmlns:a16="http://schemas.microsoft.com/office/drawing/2014/main" id="{23C7122A-8A8D-4588-8E94-60688B0600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2198" y="5654799"/>
            <a:ext cx="914400" cy="914400"/>
          </a:xfrm>
          <a:prstGeom prst="rect">
            <a:avLst/>
          </a:prstGeom>
        </p:spPr>
      </p:pic>
      <p:pic>
        <p:nvPicPr>
          <p:cNvPr id="14" name="Graphic 13" descr="Cent with solid fill">
            <a:extLst>
              <a:ext uri="{FF2B5EF4-FFF2-40B4-BE49-F238E27FC236}">
                <a16:creationId xmlns:a16="http://schemas.microsoft.com/office/drawing/2014/main" id="{65E5812E-70A4-4882-9A74-B1531FD87A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3078" y="5654799"/>
            <a:ext cx="914400" cy="91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94931" y="410894"/>
            <a:ext cx="9796869" cy="1143000"/>
          </a:xfrm>
        </p:spPr>
        <p:txBody>
          <a:bodyPr>
            <a:noAutofit/>
          </a:bodyPr>
          <a:lstStyle/>
          <a:p>
            <a:pPr eaLnBrk="1" hangingPunct="1"/>
            <a:r>
              <a:rPr lang="en-US" altLang="en-US" sz="5400" dirty="0"/>
              <a:t>Converting Decimals into </a:t>
            </a:r>
            <a:r>
              <a:rPr lang="en-US" altLang="en-US" sz="5400" dirty="0" err="1"/>
              <a:t>Percents</a:t>
            </a:r>
            <a:endParaRPr lang="en-US" altLang="en-US" sz="5400" dirty="0"/>
          </a:p>
        </p:txBody>
      </p:sp>
      <p:sp>
        <p:nvSpPr>
          <p:cNvPr id="49155" name="Rectangle 3"/>
          <p:cNvSpPr>
            <a:spLocks noGrp="1" noChangeArrowheads="1"/>
          </p:cNvSpPr>
          <p:nvPr>
            <p:ph type="body" sz="half" idx="1"/>
          </p:nvPr>
        </p:nvSpPr>
        <p:spPr>
          <a:xfrm>
            <a:off x="4205164" y="2416040"/>
            <a:ext cx="7401741" cy="2025920"/>
          </a:xfrm>
        </p:spPr>
        <p:txBody>
          <a:bodyPr>
            <a:noAutofit/>
          </a:bodyPr>
          <a:lstStyle/>
          <a:p>
            <a:pPr eaLnBrk="1" hangingPunct="1">
              <a:buClr>
                <a:schemeClr val="tx1"/>
              </a:buClr>
              <a:buSzPct val="120000"/>
              <a:buFont typeface="Arial" panose="020B0604020202020204" pitchFamily="34" charset="0"/>
              <a:buChar char="•"/>
            </a:pPr>
            <a:r>
              <a:rPr lang="en-US" altLang="en-US" sz="4000" dirty="0"/>
              <a:t>Multiply the number by 100 </a:t>
            </a:r>
          </a:p>
          <a:p>
            <a:pPr marL="457189" lvl="1" indent="0">
              <a:buClr>
                <a:schemeClr val="tx1"/>
              </a:buClr>
              <a:buSzPct val="120000"/>
              <a:buNone/>
            </a:pPr>
            <a:r>
              <a:rPr lang="en-US" altLang="en-US" sz="3600" dirty="0"/>
              <a:t>(Move decimal right two places)</a:t>
            </a:r>
          </a:p>
          <a:p>
            <a:pPr>
              <a:buClr>
                <a:schemeClr val="tx1"/>
              </a:buClr>
              <a:buSzPct val="120000"/>
            </a:pPr>
            <a:r>
              <a:rPr lang="en-US" altLang="en-US" sz="4000" dirty="0"/>
              <a:t>Add the percent sign</a:t>
            </a:r>
          </a:p>
        </p:txBody>
      </p:sp>
      <p:sp>
        <p:nvSpPr>
          <p:cNvPr id="49156" name="Rectangle 4"/>
          <p:cNvSpPr>
            <a:spLocks noGrp="1" noChangeArrowheads="1"/>
          </p:cNvSpPr>
          <p:nvPr>
            <p:ph type="body" sz="half" idx="2"/>
          </p:nvPr>
        </p:nvSpPr>
        <p:spPr>
          <a:xfrm>
            <a:off x="1216903" y="1824096"/>
            <a:ext cx="4038600" cy="1981198"/>
          </a:xfrm>
        </p:spPr>
        <p:txBody>
          <a:bodyPr>
            <a:noAutofit/>
          </a:bodyPr>
          <a:lstStyle/>
          <a:p>
            <a:pPr eaLnBrk="1" hangingPunct="1">
              <a:buFont typeface="Wingdings" panose="05000000000000000000" pitchFamily="2" charset="2"/>
              <a:buNone/>
            </a:pPr>
            <a:r>
              <a:rPr lang="en-US" altLang="en-US" sz="4000" dirty="0"/>
              <a:t>0.65</a:t>
            </a:r>
          </a:p>
          <a:p>
            <a:pPr eaLnBrk="1" hangingPunct="1">
              <a:buFont typeface="Wingdings" panose="05000000000000000000" pitchFamily="2" charset="2"/>
              <a:buNone/>
            </a:pPr>
            <a:r>
              <a:rPr lang="en-US" altLang="en-US" sz="4000" dirty="0"/>
              <a:t>= 0.65*100 </a:t>
            </a:r>
          </a:p>
          <a:p>
            <a:pPr eaLnBrk="1" hangingPunct="1">
              <a:buFont typeface="Wingdings" panose="05000000000000000000" pitchFamily="2" charset="2"/>
              <a:buNone/>
            </a:pPr>
            <a:r>
              <a:rPr lang="en-US" altLang="en-US" sz="4000" dirty="0"/>
              <a:t>= 65%</a:t>
            </a:r>
          </a:p>
        </p:txBody>
      </p:sp>
      <p:sp>
        <p:nvSpPr>
          <p:cNvPr id="8" name="Rectangle 4">
            <a:extLst>
              <a:ext uri="{FF2B5EF4-FFF2-40B4-BE49-F238E27FC236}">
                <a16:creationId xmlns:a16="http://schemas.microsoft.com/office/drawing/2014/main" id="{98E9761A-61D3-49A8-90DB-0B80983AB4A0}"/>
              </a:ext>
            </a:extLst>
          </p:cNvPr>
          <p:cNvSpPr txBox="1">
            <a:spLocks noChangeArrowheads="1"/>
          </p:cNvSpPr>
          <p:nvPr/>
        </p:nvSpPr>
        <p:spPr bwMode="auto">
          <a:xfrm>
            <a:off x="1216903" y="4646996"/>
            <a:ext cx="4038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kern="1200">
                <a:solidFill>
                  <a:schemeClr val="tx1"/>
                </a:solidFill>
                <a:latin typeface="+mn-lt"/>
                <a:ea typeface="+mn-ea"/>
                <a:cs typeface="+mn-cs"/>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kern="1200">
                <a:solidFill>
                  <a:schemeClr val="tx1"/>
                </a:solidFill>
                <a:latin typeface="+mn-lt"/>
                <a:ea typeface="+mn-ea"/>
                <a:cs typeface="+mn-cs"/>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0.65 </a:t>
            </a:r>
          </a:p>
          <a:p>
            <a:pPr marL="469900" marR="0" lvl="0" indent="-469900" algn="l" defTabSz="914400" rtl="0" eaLnBrk="1" fontAlgn="base" latinLnBrk="0" hangingPunct="1">
              <a:lnSpc>
                <a:spcPct val="100000"/>
              </a:lnSpc>
              <a:spcBef>
                <a:spcPct val="20000"/>
              </a:spcBef>
              <a:spcAft>
                <a:spcPct val="0"/>
              </a:spcAft>
              <a:buClr>
                <a:srgbClr val="E8E8E8"/>
              </a:buClr>
              <a:buSzPct val="70000"/>
              <a:buFont typeface="Wingdings" panose="05000000000000000000" pitchFamily="2" charset="2"/>
              <a:buNone/>
              <a:tabLst/>
              <a:defRPr/>
            </a:pPr>
            <a:r>
              <a:rPr kumimoji="0" lang="en-US" altLang="en-US" sz="4000" b="0" i="0" u="none" strike="noStrike" kern="1200" cap="none" spc="0" normalizeH="0" baseline="0" noProof="0" dirty="0">
                <a:ln>
                  <a:noFill/>
                </a:ln>
                <a:solidFill>
                  <a:prstClr val="black"/>
                </a:solidFill>
                <a:effectLst/>
                <a:uLnTx/>
                <a:uFillTx/>
                <a:latin typeface="Aptos" panose="020B0004020202020204"/>
                <a:ea typeface="+mn-ea"/>
                <a:cs typeface="+mn-cs"/>
              </a:rPr>
              <a:t>= 65%</a:t>
            </a:r>
          </a:p>
        </p:txBody>
      </p:sp>
      <p:sp>
        <p:nvSpPr>
          <p:cNvPr id="9" name="AutoShape 7">
            <a:extLst>
              <a:ext uri="{FF2B5EF4-FFF2-40B4-BE49-F238E27FC236}">
                <a16:creationId xmlns:a16="http://schemas.microsoft.com/office/drawing/2014/main" id="{7F4CC63A-64FF-4D90-A6A8-1A95DCE7FB8B}"/>
              </a:ext>
            </a:extLst>
          </p:cNvPr>
          <p:cNvSpPr>
            <a:spLocks noChangeArrowheads="1"/>
          </p:cNvSpPr>
          <p:nvPr/>
        </p:nvSpPr>
        <p:spPr bwMode="auto">
          <a:xfrm>
            <a:off x="1954859" y="52175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11" name="AutoShape 7">
            <a:extLst>
              <a:ext uri="{FF2B5EF4-FFF2-40B4-BE49-F238E27FC236}">
                <a16:creationId xmlns:a16="http://schemas.microsoft.com/office/drawing/2014/main" id="{7298F99A-061F-45C1-86DB-303DFC297FE1}"/>
              </a:ext>
            </a:extLst>
          </p:cNvPr>
          <p:cNvSpPr>
            <a:spLocks noChangeArrowheads="1"/>
          </p:cNvSpPr>
          <p:nvPr/>
        </p:nvSpPr>
        <p:spPr bwMode="auto">
          <a:xfrm>
            <a:off x="1681155" y="5217574"/>
            <a:ext cx="263212" cy="152400"/>
          </a:xfrm>
          <a:prstGeom prst="curvedUpArrow">
            <a:avLst>
              <a:gd name="adj1" fmla="val 30000"/>
              <a:gd name="adj2" fmla="val 600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CEC68D48-53E7-4727-A9A7-16E1AE8C59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14" name="Graphic 13" descr="Coins outline">
            <a:extLst>
              <a:ext uri="{FF2B5EF4-FFF2-40B4-BE49-F238E27FC236}">
                <a16:creationId xmlns:a16="http://schemas.microsoft.com/office/drawing/2014/main" id="{30C5D18E-55A0-495F-806C-3E11690E3C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2198" y="5654799"/>
            <a:ext cx="914400" cy="914400"/>
          </a:xfrm>
          <a:prstGeom prst="rect">
            <a:avLst/>
          </a:prstGeom>
        </p:spPr>
      </p:pic>
      <p:pic>
        <p:nvPicPr>
          <p:cNvPr id="15" name="Graphic 14" descr="Cent with solid fill">
            <a:extLst>
              <a:ext uri="{FF2B5EF4-FFF2-40B4-BE49-F238E27FC236}">
                <a16:creationId xmlns:a16="http://schemas.microsoft.com/office/drawing/2014/main" id="{9A274B1B-D09F-4F17-91CE-187D580A72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3078" y="5654799"/>
            <a:ext cx="914400" cy="914400"/>
          </a:xfrm>
          <a:prstGeom prst="rect">
            <a:avLst/>
          </a:prstGeom>
        </p:spPr>
      </p:pic>
    </p:spTree>
    <p:extLst>
      <p:ext uri="{BB962C8B-B14F-4D97-AF65-F5344CB8AC3E}">
        <p14:creationId xmlns:p14="http://schemas.microsoft.com/office/powerpoint/2010/main" val="2727650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AF43316E-49B0-4EC0-BB6B-456721C7F1FA}"/>
              </a:ext>
            </a:extLst>
          </p:cNvPr>
          <p:cNvSpPr>
            <a:spLocks noChangeArrowheads="1"/>
          </p:cNvSpPr>
          <p:nvPr/>
        </p:nvSpPr>
        <p:spPr bwMode="auto">
          <a:xfrm>
            <a:off x="2209800" y="2133600"/>
            <a:ext cx="6804026" cy="4129088"/>
          </a:xfrm>
          <a:prstGeom prst="roundRect">
            <a:avLst>
              <a:gd name="adj" fmla="val 16667"/>
            </a:avLst>
          </a:prstGeom>
          <a:solidFill>
            <a:schemeClr val="accent5">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Change the Percents into decimals</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3% =                                      25% =</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0.05% =                                    135% =</a:t>
            </a:r>
          </a:p>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Change the decimals into Percents</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10.5 =                                     0.01 =  </a:t>
            </a: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ptos" panose="020B0004020202020204"/>
                <a:ea typeface="+mn-ea"/>
                <a:cs typeface="+mn-cs"/>
              </a:rPr>
              <a:t>   0.36 =                                   0.263 =</a:t>
            </a:r>
          </a:p>
        </p:txBody>
      </p:sp>
      <p:sp>
        <p:nvSpPr>
          <p:cNvPr id="6" name="Title 5">
            <a:extLst>
              <a:ext uri="{FF2B5EF4-FFF2-40B4-BE49-F238E27FC236}">
                <a16:creationId xmlns:a16="http://schemas.microsoft.com/office/drawing/2014/main" id="{123B6FA1-20CF-4C8E-924E-07F410826275}"/>
              </a:ext>
            </a:extLst>
          </p:cNvPr>
          <p:cNvSpPr>
            <a:spLocks noGrp="1"/>
          </p:cNvSpPr>
          <p:nvPr>
            <p:ph type="title"/>
          </p:nvPr>
        </p:nvSpPr>
        <p:spPr>
          <a:xfrm>
            <a:off x="1981200" y="685800"/>
            <a:ext cx="8229600" cy="1143000"/>
          </a:xfrm>
        </p:spPr>
        <p:txBody>
          <a:bodyPr>
            <a:normAutofit fontScale="90000"/>
          </a:bodyPr>
          <a:lstStyle/>
          <a:p>
            <a:r>
              <a:rPr lang="en-US" dirty="0"/>
              <a:t>Changing Between Percents and Decimals Practice</a:t>
            </a:r>
          </a:p>
        </p:txBody>
      </p:sp>
      <p:sp>
        <p:nvSpPr>
          <p:cNvPr id="7" name="TextBox 6">
            <a:extLst>
              <a:ext uri="{FF2B5EF4-FFF2-40B4-BE49-F238E27FC236}">
                <a16:creationId xmlns:a16="http://schemas.microsoft.com/office/drawing/2014/main" id="{E8A3CDEB-65F6-4238-9654-77DDF0227A54}"/>
              </a:ext>
            </a:extLst>
          </p:cNvPr>
          <p:cNvSpPr txBox="1"/>
          <p:nvPr/>
        </p:nvSpPr>
        <p:spPr>
          <a:xfrm>
            <a:off x="3962400" y="2895601"/>
            <a:ext cx="60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.03</a:t>
            </a:r>
          </a:p>
        </p:txBody>
      </p:sp>
      <p:sp>
        <p:nvSpPr>
          <p:cNvPr id="8" name="TextBox 7">
            <a:extLst>
              <a:ext uri="{FF2B5EF4-FFF2-40B4-BE49-F238E27FC236}">
                <a16:creationId xmlns:a16="http://schemas.microsoft.com/office/drawing/2014/main" id="{D5D0F4DD-66E4-411E-A7C9-32450BF9688E}"/>
              </a:ext>
            </a:extLst>
          </p:cNvPr>
          <p:cNvSpPr txBox="1"/>
          <p:nvPr/>
        </p:nvSpPr>
        <p:spPr>
          <a:xfrm>
            <a:off x="3962400" y="3576936"/>
            <a:ext cx="1447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.0005</a:t>
            </a:r>
          </a:p>
        </p:txBody>
      </p:sp>
      <p:sp>
        <p:nvSpPr>
          <p:cNvPr id="9" name="TextBox 8">
            <a:extLst>
              <a:ext uri="{FF2B5EF4-FFF2-40B4-BE49-F238E27FC236}">
                <a16:creationId xmlns:a16="http://schemas.microsoft.com/office/drawing/2014/main" id="{0BB9319C-8500-4378-B40F-D68393758371}"/>
              </a:ext>
            </a:extLst>
          </p:cNvPr>
          <p:cNvSpPr txBox="1"/>
          <p:nvPr/>
        </p:nvSpPr>
        <p:spPr>
          <a:xfrm>
            <a:off x="8077200" y="2899187"/>
            <a:ext cx="60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.25</a:t>
            </a:r>
          </a:p>
        </p:txBody>
      </p:sp>
      <p:sp>
        <p:nvSpPr>
          <p:cNvPr id="10" name="TextBox 9">
            <a:extLst>
              <a:ext uri="{FF2B5EF4-FFF2-40B4-BE49-F238E27FC236}">
                <a16:creationId xmlns:a16="http://schemas.microsoft.com/office/drawing/2014/main" id="{9BD90E7F-F783-4CF6-AE40-F8455589D47D}"/>
              </a:ext>
            </a:extLst>
          </p:cNvPr>
          <p:cNvSpPr txBox="1"/>
          <p:nvPr/>
        </p:nvSpPr>
        <p:spPr>
          <a:xfrm>
            <a:off x="8060167" y="3576936"/>
            <a:ext cx="914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1.35</a:t>
            </a:r>
          </a:p>
        </p:txBody>
      </p:sp>
      <p:sp>
        <p:nvSpPr>
          <p:cNvPr id="11" name="TextBox 10">
            <a:extLst>
              <a:ext uri="{FF2B5EF4-FFF2-40B4-BE49-F238E27FC236}">
                <a16:creationId xmlns:a16="http://schemas.microsoft.com/office/drawing/2014/main" id="{43829024-3528-4AD8-BEA1-CFA8BB44C95D}"/>
              </a:ext>
            </a:extLst>
          </p:cNvPr>
          <p:cNvSpPr txBox="1"/>
          <p:nvPr/>
        </p:nvSpPr>
        <p:spPr>
          <a:xfrm>
            <a:off x="3886200" y="4688979"/>
            <a:ext cx="1219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1050%</a:t>
            </a:r>
          </a:p>
        </p:txBody>
      </p:sp>
      <p:sp>
        <p:nvSpPr>
          <p:cNvPr id="12" name="TextBox 11">
            <a:extLst>
              <a:ext uri="{FF2B5EF4-FFF2-40B4-BE49-F238E27FC236}">
                <a16:creationId xmlns:a16="http://schemas.microsoft.com/office/drawing/2014/main" id="{FA028733-2A4A-45BF-A9FA-32F35E3C0040}"/>
              </a:ext>
            </a:extLst>
          </p:cNvPr>
          <p:cNvSpPr txBox="1"/>
          <p:nvPr/>
        </p:nvSpPr>
        <p:spPr>
          <a:xfrm>
            <a:off x="4000500" y="5352804"/>
            <a:ext cx="990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36%</a:t>
            </a:r>
          </a:p>
        </p:txBody>
      </p:sp>
      <p:sp>
        <p:nvSpPr>
          <p:cNvPr id="13" name="TextBox 12">
            <a:extLst>
              <a:ext uri="{FF2B5EF4-FFF2-40B4-BE49-F238E27FC236}">
                <a16:creationId xmlns:a16="http://schemas.microsoft.com/office/drawing/2014/main" id="{32ACC10E-A3DD-41F7-8218-CCF60E88A698}"/>
              </a:ext>
            </a:extLst>
          </p:cNvPr>
          <p:cNvSpPr txBox="1"/>
          <p:nvPr/>
        </p:nvSpPr>
        <p:spPr>
          <a:xfrm>
            <a:off x="7696200" y="4670858"/>
            <a:ext cx="1066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1%</a:t>
            </a:r>
          </a:p>
        </p:txBody>
      </p:sp>
      <p:sp>
        <p:nvSpPr>
          <p:cNvPr id="14" name="TextBox 13">
            <a:extLst>
              <a:ext uri="{FF2B5EF4-FFF2-40B4-BE49-F238E27FC236}">
                <a16:creationId xmlns:a16="http://schemas.microsoft.com/office/drawing/2014/main" id="{F559A0F0-E045-4817-967B-88F4B71172F2}"/>
              </a:ext>
            </a:extLst>
          </p:cNvPr>
          <p:cNvSpPr txBox="1"/>
          <p:nvPr/>
        </p:nvSpPr>
        <p:spPr>
          <a:xfrm>
            <a:off x="7696200" y="5350097"/>
            <a:ext cx="1066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0B0004020202020204"/>
                <a:ea typeface="+mn-ea"/>
                <a:cs typeface="+mn-cs"/>
              </a:rPr>
              <a:t>26.3%</a:t>
            </a:r>
          </a:p>
        </p:txBody>
      </p:sp>
      <p:sp>
        <p:nvSpPr>
          <p:cNvPr id="2" name="Slide Number Placeholder 1">
            <a:extLst>
              <a:ext uri="{FF2B5EF4-FFF2-40B4-BE49-F238E27FC236}">
                <a16:creationId xmlns:a16="http://schemas.microsoft.com/office/drawing/2014/main" id="{A68BD9E1-50FB-49E1-B190-53B35A831D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grpSp>
        <p:nvGrpSpPr>
          <p:cNvPr id="15" name="Group 14">
            <a:extLst>
              <a:ext uri="{FF2B5EF4-FFF2-40B4-BE49-F238E27FC236}">
                <a16:creationId xmlns:a16="http://schemas.microsoft.com/office/drawing/2014/main" id="{30D9A77D-469C-4FA3-9905-9517C0D3B4F3}"/>
              </a:ext>
            </a:extLst>
          </p:cNvPr>
          <p:cNvGrpSpPr/>
          <p:nvPr/>
        </p:nvGrpSpPr>
        <p:grpSpPr>
          <a:xfrm>
            <a:off x="509082" y="336375"/>
            <a:ext cx="533594" cy="771525"/>
            <a:chOff x="8191117" y="524946"/>
            <a:chExt cx="533594" cy="771525"/>
          </a:xfrm>
        </p:grpSpPr>
        <p:sp>
          <p:nvSpPr>
            <p:cNvPr id="16" name="Graphic 4" descr="Raised hand with solid fill">
              <a:extLst>
                <a:ext uri="{FF2B5EF4-FFF2-40B4-BE49-F238E27FC236}">
                  <a16:creationId xmlns:a16="http://schemas.microsoft.com/office/drawing/2014/main" id="{2FF7ABE6-4E3F-4657-8016-FEBFBD41CD2B}"/>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7" name="TextBox 16">
              <a:extLst>
                <a:ext uri="{FF2B5EF4-FFF2-40B4-BE49-F238E27FC236}">
                  <a16:creationId xmlns:a16="http://schemas.microsoft.com/office/drawing/2014/main" id="{160333A5-F5C9-4427-971A-D5376475A028}"/>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111574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59FD2-7EC9-92DA-85C9-38722CA5F1B4}"/>
              </a:ext>
            </a:extLst>
          </p:cNvPr>
          <p:cNvSpPr>
            <a:spLocks noGrp="1"/>
          </p:cNvSpPr>
          <p:nvPr>
            <p:ph type="title"/>
          </p:nvPr>
        </p:nvSpPr>
        <p:spPr/>
        <p:txBody>
          <a:bodyPr/>
          <a:lstStyle/>
          <a:p>
            <a:r>
              <a:rPr lang="en-US" dirty="0"/>
              <a:t>Rounding</a:t>
            </a:r>
          </a:p>
        </p:txBody>
      </p:sp>
      <p:sp>
        <p:nvSpPr>
          <p:cNvPr id="3" name="Content Placeholder 2">
            <a:extLst>
              <a:ext uri="{FF2B5EF4-FFF2-40B4-BE49-F238E27FC236}">
                <a16:creationId xmlns:a16="http://schemas.microsoft.com/office/drawing/2014/main" id="{3389F1E9-C1A6-CE8A-93BE-6ABAEAEEFF32}"/>
              </a:ext>
            </a:extLst>
          </p:cNvPr>
          <p:cNvSpPr>
            <a:spLocks noGrp="1"/>
          </p:cNvSpPr>
          <p:nvPr>
            <p:ph idx="1"/>
          </p:nvPr>
        </p:nvSpPr>
        <p:spPr>
          <a:xfrm>
            <a:off x="838199" y="1956119"/>
            <a:ext cx="10515600" cy="3339362"/>
          </a:xfrm>
        </p:spPr>
        <p:txBody>
          <a:bodyPr>
            <a:normAutofit/>
          </a:bodyPr>
          <a:lstStyle/>
          <a:p>
            <a:pPr marL="0" indent="0">
              <a:buNone/>
            </a:pPr>
            <a:r>
              <a:rPr lang="en-US" dirty="0"/>
              <a:t>The temperature of a digester that operates in the mesophilic range is measured to be 37°C. What is this temperature in degrees Fahrenheit?</a:t>
            </a:r>
            <a:endParaRPr lang="en-US" i="1" dirty="0">
              <a:latin typeface="Cambria Math" panose="02040503050406030204" pitchFamily="18" charset="0"/>
            </a:endParaRPr>
          </a:p>
          <a:p>
            <a:pPr marL="514350" indent="-514350">
              <a:buFont typeface="+mj-lt"/>
              <a:buAutoNum type="alphaUcPeriod"/>
            </a:pPr>
            <a:r>
              <a:rPr lang="en-US" dirty="0"/>
              <a:t>55</a:t>
            </a:r>
          </a:p>
          <a:p>
            <a:pPr marL="514350" indent="-514350">
              <a:buFont typeface="+mj-lt"/>
              <a:buAutoNum type="alphaUcPeriod"/>
            </a:pPr>
            <a:r>
              <a:rPr lang="en-US" dirty="0"/>
              <a:t>80</a:t>
            </a:r>
          </a:p>
          <a:p>
            <a:pPr marL="514350" indent="-514350">
              <a:buFont typeface="+mj-lt"/>
              <a:buAutoNum type="alphaUcPeriod"/>
            </a:pPr>
            <a:r>
              <a:rPr lang="en-US" dirty="0"/>
              <a:t>99</a:t>
            </a:r>
          </a:p>
          <a:p>
            <a:pPr marL="514350" indent="-514350">
              <a:buFont typeface="+mj-lt"/>
              <a:buAutoNum type="alphaUcPeriod"/>
            </a:pPr>
            <a:r>
              <a:rPr lang="en-US" dirty="0"/>
              <a:t>107</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460A4A-A565-5862-9F6A-3C9950D47488}"/>
                  </a:ext>
                </a:extLst>
              </p:cNvPr>
              <p:cNvSpPr txBox="1"/>
              <p:nvPr/>
            </p:nvSpPr>
            <p:spPr>
              <a:xfrm>
                <a:off x="4139921" y="3625800"/>
                <a:ext cx="6662057"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srgbClr val="024191"/>
                          </a:solidFill>
                          <a:effectLst/>
                          <a:uLnTx/>
                          <a:uFillTx/>
                          <a:latin typeface="Cambria Math" panose="02040503050406030204" pitchFamily="18" charset="0"/>
                          <a:ea typeface="+mn-ea"/>
                          <a:cs typeface="+mn-cs"/>
                        </a:rPr>
                        <m:t>𝐷𝑒𝑔𝑟𝑒𝑒𝑠</m:t>
                      </m:r>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t>𝐹𝑎h𝑟𝑒𝑛h𝑒𝑖𝑡</m:t>
                      </m:r>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m:t>
                      </m:r>
                      <m:d>
                        <m:dPr>
                          <m:ctrlP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ctrlPr>
                        </m:dPr>
                        <m:e>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m:t>
                          </m:r>
                        </m:e>
                      </m:d>
                      <m:d>
                        <m:dPr>
                          <m:ctrlPr>
                            <a:rPr kumimoji="0" lang="en-US" sz="2800" b="0" i="1" u="none" strike="noStrike" kern="1200" cap="none" spc="0" normalizeH="0" baseline="0" noProof="0">
                              <a:ln>
                                <a:noFill/>
                              </a:ln>
                              <a:solidFill>
                                <a:srgbClr val="024191"/>
                              </a:solidFill>
                              <a:effectLst/>
                              <a:uLnTx/>
                              <a:uFillTx/>
                              <a:latin typeface="Cambria Math" panose="02040503050406030204" pitchFamily="18" charset="0"/>
                              <a:ea typeface="+mn-ea"/>
                              <a:cs typeface="+mn-cs"/>
                            </a:rPr>
                          </m:ctrlPr>
                        </m:dPr>
                        <m:e>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1.8</m:t>
                          </m:r>
                        </m:e>
                      </m:d>
                      <m:r>
                        <a:rPr kumimoji="0" lang="en-US" sz="2800" b="0" i="0" u="none" strike="noStrike" kern="1200" cap="none" spc="0" normalizeH="0" baseline="0" noProof="0">
                          <a:ln>
                            <a:noFill/>
                          </a:ln>
                          <a:solidFill>
                            <a:srgbClr val="024191"/>
                          </a:solidFill>
                          <a:effectLst/>
                          <a:uLnTx/>
                          <a:uFillTx/>
                          <a:latin typeface="Cambria Math" panose="02040503050406030204" pitchFamily="18" charset="0"/>
                          <a:ea typeface="+mn-ea"/>
                          <a:cs typeface="+mn-cs"/>
                        </a:rPr>
                        <m:t>+32</m:t>
                      </m:r>
                    </m:oMath>
                  </m:oMathPara>
                </a14:m>
                <a:endParaRPr kumimoji="0" lang="en-US" sz="2800" b="0" i="0" u="none" strike="noStrike" kern="1200" cap="none" spc="0" normalizeH="0" baseline="0" noProof="0" dirty="0">
                  <a:ln>
                    <a:noFill/>
                  </a:ln>
                  <a:solidFill>
                    <a:srgbClr val="024191"/>
                  </a:solidFill>
                  <a:effectLst/>
                  <a:uLnTx/>
                  <a:uFillTx/>
                  <a:latin typeface="Helvetica" panose="020B0604020202020204" pitchFamily="34" charset="0"/>
                  <a:ea typeface="+mn-ea"/>
                  <a:cs typeface="Helvetica"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m:t>
                      </m:r>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37</m:t>
                          </m:r>
                        </m:e>
                      </m:d>
                      <m:d>
                        <m:dPr>
                          <m:ctrlP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1.8</m:t>
                          </m:r>
                        </m:e>
                      </m:d>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+32</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=66.6+32</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=98.6°</m:t>
                      </m:r>
                      <m:r>
                        <a:rPr kumimoji="0" lang="en-US" sz="2800" b="0" i="1" u="none" strike="noStrike" kern="1200" cap="none" spc="0" normalizeH="0" baseline="0" noProof="0">
                          <a:ln>
                            <a:noFill/>
                          </a:ln>
                          <a:solidFill>
                            <a:srgbClr val="666666"/>
                          </a:solidFill>
                          <a:effectLst/>
                          <a:uLnTx/>
                          <a:uFillTx/>
                          <a:latin typeface="Cambria Math" panose="02040503050406030204" pitchFamily="18" charset="0"/>
                          <a:ea typeface="+mn-ea"/>
                          <a:cs typeface="+mn-cs"/>
                        </a:rPr>
                        <m:t>𝐹</m:t>
                      </m:r>
                    </m:oMath>
                  </m:oMathPara>
                </a14:m>
                <a:endParaRPr kumimoji="0" lang="en-US" sz="2800" b="0" i="0" u="none" strike="noStrike" kern="1200" cap="none" spc="0" normalizeH="0" baseline="0" noProof="0" dirty="0">
                  <a:ln>
                    <a:noFill/>
                  </a:ln>
                  <a:solidFill>
                    <a:srgbClr val="666666"/>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24191"/>
                  </a:solidFill>
                  <a:effectLst/>
                  <a:uLnTx/>
                  <a:uFillTx/>
                  <a:latin typeface="Helvetica" panose="020B0604020202020204" pitchFamily="34" charset="0"/>
                  <a:ea typeface="+mn-ea"/>
                  <a:cs typeface="Helvetica" panose="020B0604020202020204" pitchFamily="34" charset="0"/>
                </a:endParaRPr>
              </a:p>
            </p:txBody>
          </p:sp>
        </mc:Choice>
        <mc:Fallback xmlns="">
          <p:sp>
            <p:nvSpPr>
              <p:cNvPr id="6" name="TextBox 5">
                <a:extLst>
                  <a:ext uri="{FF2B5EF4-FFF2-40B4-BE49-F238E27FC236}">
                    <a16:creationId xmlns:a16="http://schemas.microsoft.com/office/drawing/2014/main" id="{29460A4A-A565-5862-9F6A-3C9950D47488}"/>
                  </a:ext>
                </a:extLst>
              </p:cNvPr>
              <p:cNvSpPr txBox="1">
                <a:spLocks noRot="1" noChangeAspect="1" noMove="1" noResize="1" noEditPoints="1" noAdjustHandles="1" noChangeArrowheads="1" noChangeShapeType="1" noTextEdit="1"/>
              </p:cNvSpPr>
              <p:nvPr/>
            </p:nvSpPr>
            <p:spPr>
              <a:xfrm>
                <a:off x="4139921" y="3625800"/>
                <a:ext cx="6662057" cy="2246769"/>
              </a:xfrm>
              <a:prstGeom prst="rect">
                <a:avLst/>
              </a:prstGeom>
              <a:blipFill>
                <a:blip r:embed="rId2"/>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CD42D347-F011-4B88-80F7-EC012609C923}"/>
              </a:ext>
            </a:extLst>
          </p:cNvPr>
          <p:cNvSpPr/>
          <p:nvPr/>
        </p:nvSpPr>
        <p:spPr>
          <a:xfrm>
            <a:off x="3171040" y="2256639"/>
            <a:ext cx="968882" cy="68896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D23F6A16-6777-40C5-8491-92BE8AFE4F1E}"/>
              </a:ext>
            </a:extLst>
          </p:cNvPr>
          <p:cNvSpPr txBox="1"/>
          <p:nvPr/>
        </p:nvSpPr>
        <p:spPr>
          <a:xfrm>
            <a:off x="5016616" y="5570290"/>
            <a:ext cx="607362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ptos" panose="020B0004020202020204"/>
                <a:ea typeface="+mn-ea"/>
                <a:cs typeface="+mn-cs"/>
              </a:rPr>
              <a:t>Round up </a:t>
            </a:r>
            <a:r>
              <a:rPr kumimoji="0" lang="en-US" sz="2400" b="0" i="0" u="none" strike="noStrike" kern="1200" cap="none" spc="0" normalizeH="0" baseline="0" noProof="0" dirty="0">
                <a:ln>
                  <a:noFill/>
                </a:ln>
                <a:solidFill>
                  <a:srgbClr val="C00000"/>
                </a:solidFill>
                <a:effectLst/>
                <a:uLnTx/>
                <a:uFillTx/>
                <a:latin typeface="Aptos" panose="020B0004020202020204"/>
                <a:ea typeface="+mn-ea"/>
                <a:cs typeface="+mn-cs"/>
              </a:rPr>
              <a:t>if the last digit is between </a:t>
            </a:r>
            <a:r>
              <a:rPr kumimoji="0" lang="en-US" sz="2400" b="1" i="0" u="none" strike="noStrike" kern="1200" cap="none" spc="0" normalizeH="0" baseline="0" noProof="0" dirty="0">
                <a:ln>
                  <a:noFill/>
                </a:ln>
                <a:solidFill>
                  <a:srgbClr val="C00000"/>
                </a:solidFill>
                <a:effectLst/>
                <a:uLnTx/>
                <a:uFillTx/>
                <a:latin typeface="Aptos" panose="020B0004020202020204"/>
                <a:ea typeface="+mn-ea"/>
                <a:cs typeface="+mn-cs"/>
              </a:rPr>
              <a:t>5 and 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ptos" panose="020B0004020202020204"/>
                <a:ea typeface="+mn-ea"/>
                <a:cs typeface="+mn-cs"/>
              </a:rPr>
              <a:t>Round down </a:t>
            </a:r>
            <a:r>
              <a:rPr kumimoji="0" lang="en-US" sz="2400" b="0" i="0" u="none" strike="noStrike" kern="1200" cap="none" spc="0" normalizeH="0" baseline="0" noProof="0" dirty="0">
                <a:ln>
                  <a:noFill/>
                </a:ln>
                <a:solidFill>
                  <a:srgbClr val="C00000"/>
                </a:solidFill>
                <a:effectLst/>
                <a:uLnTx/>
                <a:uFillTx/>
                <a:latin typeface="Aptos" panose="020B0004020202020204"/>
                <a:ea typeface="+mn-ea"/>
                <a:cs typeface="+mn-cs"/>
              </a:rPr>
              <a:t>if the last digit is between </a:t>
            </a:r>
            <a:r>
              <a:rPr kumimoji="0" lang="en-US" sz="2400" b="1" i="0" u="none" strike="noStrike" kern="1200" cap="none" spc="0" normalizeH="0" baseline="0" noProof="0" dirty="0">
                <a:ln>
                  <a:noFill/>
                </a:ln>
                <a:solidFill>
                  <a:srgbClr val="C00000"/>
                </a:solidFill>
                <a:effectLst/>
                <a:uLnTx/>
                <a:uFillTx/>
                <a:latin typeface="Aptos" panose="020B0004020202020204"/>
                <a:ea typeface="+mn-ea"/>
                <a:cs typeface="+mn-cs"/>
              </a:rPr>
              <a:t>1 and 4</a:t>
            </a:r>
          </a:p>
        </p:txBody>
      </p:sp>
    </p:spTree>
    <p:extLst>
      <p:ext uri="{BB962C8B-B14F-4D97-AF65-F5344CB8AC3E}">
        <p14:creationId xmlns:p14="http://schemas.microsoft.com/office/powerpoint/2010/main" val="45923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840671" y="49607"/>
            <a:ext cx="8763000" cy="1143000"/>
          </a:xfrm>
        </p:spPr>
        <p:txBody>
          <a:bodyPr>
            <a:normAutofit/>
          </a:bodyPr>
          <a:lstStyle/>
          <a:p>
            <a:pPr eaLnBrk="1" hangingPunct="1"/>
            <a:r>
              <a:rPr lang="en-US" altLang="en-US" sz="6000" dirty="0"/>
              <a:t>Units</a:t>
            </a:r>
            <a:endParaRPr lang="en-US" altLang="en-US" i="1" dirty="0"/>
          </a:p>
        </p:txBody>
      </p:sp>
      <p:sp>
        <p:nvSpPr>
          <p:cNvPr id="51203" name="Rectangle 3"/>
          <p:cNvSpPr>
            <a:spLocks noGrp="1" noChangeArrowheads="1"/>
          </p:cNvSpPr>
          <p:nvPr>
            <p:ph type="body" idx="1"/>
          </p:nvPr>
        </p:nvSpPr>
        <p:spPr>
          <a:xfrm>
            <a:off x="1020851" y="946568"/>
            <a:ext cx="9143235" cy="5347589"/>
          </a:xfrm>
        </p:spPr>
        <p:txBody>
          <a:bodyPr>
            <a:noAutofit/>
          </a:bodyPr>
          <a:lstStyle/>
          <a:p>
            <a:pPr>
              <a:defRPr/>
            </a:pPr>
            <a:r>
              <a:rPr lang="en-US" altLang="en-US" dirty="0"/>
              <a:t>Temperature </a:t>
            </a:r>
          </a:p>
          <a:p>
            <a:pPr lvl="1">
              <a:defRPr/>
            </a:pPr>
            <a:r>
              <a:rPr lang="en-US" altLang="en-US" sz="2800" dirty="0"/>
              <a:t>°F, °</a:t>
            </a:r>
            <a:r>
              <a:rPr lang="en-US" sz="2800" dirty="0"/>
              <a:t>C, K</a:t>
            </a:r>
            <a:endParaRPr lang="en-US" altLang="en-US" sz="2800" dirty="0"/>
          </a:p>
          <a:p>
            <a:pPr eaLnBrk="1" hangingPunct="1">
              <a:defRPr/>
            </a:pPr>
            <a:r>
              <a:rPr lang="en-US" altLang="en-US" dirty="0"/>
              <a:t>Distance/length</a:t>
            </a:r>
          </a:p>
          <a:p>
            <a:pPr lvl="1" eaLnBrk="1" hangingPunct="1">
              <a:defRPr/>
            </a:pPr>
            <a:r>
              <a:rPr lang="en-US" altLang="en-US" sz="2800" dirty="0"/>
              <a:t>Inches, feet, meters, miles, kilometers</a:t>
            </a:r>
          </a:p>
          <a:p>
            <a:pPr eaLnBrk="1" hangingPunct="1">
              <a:defRPr/>
            </a:pPr>
            <a:r>
              <a:rPr lang="en-US" altLang="en-US" dirty="0"/>
              <a:t>Area </a:t>
            </a:r>
          </a:p>
          <a:p>
            <a:pPr lvl="1" eaLnBrk="1" hangingPunct="1">
              <a:defRPr/>
            </a:pPr>
            <a:r>
              <a:rPr lang="en-US" altLang="en-US" sz="2800" dirty="0"/>
              <a:t>inches</a:t>
            </a:r>
            <a:r>
              <a:rPr lang="en-US" altLang="en-US" sz="2800" baseline="30000" dirty="0"/>
              <a:t>2</a:t>
            </a:r>
            <a:r>
              <a:rPr lang="en-US" altLang="en-US" sz="2800" dirty="0"/>
              <a:t>, feet</a:t>
            </a:r>
            <a:r>
              <a:rPr lang="en-US" altLang="en-US" sz="2800" baseline="30000" dirty="0"/>
              <a:t>2</a:t>
            </a:r>
            <a:r>
              <a:rPr lang="en-US" altLang="en-US" sz="2800" dirty="0"/>
              <a:t>, meters</a:t>
            </a:r>
            <a:r>
              <a:rPr lang="en-US" altLang="en-US" sz="2800" baseline="30000" dirty="0"/>
              <a:t>2</a:t>
            </a:r>
            <a:r>
              <a:rPr lang="en-US" altLang="en-US" sz="2800" dirty="0"/>
              <a:t>, miles</a:t>
            </a:r>
            <a:r>
              <a:rPr lang="en-US" altLang="en-US" sz="2800" baseline="30000" dirty="0"/>
              <a:t>2</a:t>
            </a:r>
          </a:p>
          <a:p>
            <a:pPr eaLnBrk="1" hangingPunct="1">
              <a:defRPr/>
            </a:pPr>
            <a:r>
              <a:rPr lang="en-US" altLang="en-US" dirty="0"/>
              <a:t>Volume</a:t>
            </a:r>
          </a:p>
          <a:p>
            <a:pPr lvl="1" eaLnBrk="1" hangingPunct="1">
              <a:defRPr/>
            </a:pPr>
            <a:r>
              <a:rPr lang="en-US" altLang="en-US" sz="2800" dirty="0"/>
              <a:t>ft</a:t>
            </a:r>
            <a:r>
              <a:rPr lang="en-US" altLang="en-US" sz="2800" baseline="40000" dirty="0"/>
              <a:t>3</a:t>
            </a:r>
            <a:r>
              <a:rPr lang="en-US" altLang="en-US" sz="2800" dirty="0"/>
              <a:t>, m</a:t>
            </a:r>
            <a:r>
              <a:rPr lang="en-US" altLang="en-US" sz="2800" baseline="40000" dirty="0"/>
              <a:t>3</a:t>
            </a:r>
            <a:r>
              <a:rPr lang="en-US" altLang="en-US" sz="2800" dirty="0"/>
              <a:t>, gallons, liters, acre-feet</a:t>
            </a:r>
          </a:p>
          <a:p>
            <a:pPr eaLnBrk="1" hangingPunct="1">
              <a:defRPr/>
            </a:pPr>
            <a:r>
              <a:rPr lang="en-US" altLang="en-US" dirty="0"/>
              <a:t>Mass</a:t>
            </a:r>
          </a:p>
          <a:p>
            <a:pPr lvl="1" eaLnBrk="1" hangingPunct="1">
              <a:defRPr/>
            </a:pPr>
            <a:r>
              <a:rPr lang="en-US" altLang="en-US" sz="2800" dirty="0" err="1"/>
              <a:t>lbs</a:t>
            </a:r>
            <a:r>
              <a:rPr lang="en-US" altLang="en-US" sz="2800" dirty="0"/>
              <a:t>; grams, kilograms, tons</a:t>
            </a:r>
          </a:p>
          <a:p>
            <a:pPr>
              <a:defRPr/>
            </a:pPr>
            <a:r>
              <a:rPr lang="en-US" altLang="en-US" dirty="0"/>
              <a:t>Rate</a:t>
            </a:r>
          </a:p>
          <a:p>
            <a:pPr lvl="1">
              <a:defRPr/>
            </a:pPr>
            <a:r>
              <a:rPr lang="en-US" altLang="en-US" sz="2800" dirty="0"/>
              <a:t>CFS, GPM</a:t>
            </a:r>
          </a:p>
        </p:txBody>
      </p:sp>
      <p:pic>
        <p:nvPicPr>
          <p:cNvPr id="52228" name="Picture 4" descr="MC90032994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1771" y="4409266"/>
            <a:ext cx="1284288"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descr="MC900232723[1]"/>
          <p:cNvPicPr>
            <a:picLocks noChangeAspect="1" noChangeArrowheads="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rot="-225742">
            <a:off x="8401145" y="303211"/>
            <a:ext cx="2605088"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descr="MC900340982[1]"/>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9848747" y="2039790"/>
            <a:ext cx="1687512"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8EAC0F6-AFA0-48A9-A2B4-B51E2EA6C5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Rectangle: Rounded Corners 2">
            <a:extLst>
              <a:ext uri="{FF2B5EF4-FFF2-40B4-BE49-F238E27FC236}">
                <a16:creationId xmlns:a16="http://schemas.microsoft.com/office/drawing/2014/main" id="{9E920718-D9E9-4BC9-AB7B-DDE3BC292012}"/>
              </a:ext>
            </a:extLst>
          </p:cNvPr>
          <p:cNvSpPr/>
          <p:nvPr/>
        </p:nvSpPr>
        <p:spPr>
          <a:xfrm>
            <a:off x="7857401" y="237602"/>
            <a:ext cx="4167643" cy="650225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10" name="TextBox 9">
            <a:extLst>
              <a:ext uri="{FF2B5EF4-FFF2-40B4-BE49-F238E27FC236}">
                <a16:creationId xmlns:a16="http://schemas.microsoft.com/office/drawing/2014/main" id="{16838CFE-982A-4173-9391-523BD3D3EEAF}"/>
              </a:ext>
            </a:extLst>
          </p:cNvPr>
          <p:cNvSpPr txBox="1"/>
          <p:nvPr/>
        </p:nvSpPr>
        <p:spPr>
          <a:xfrm>
            <a:off x="8009041" y="1247742"/>
            <a:ext cx="3863659"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Rate measurements are a unit (e.g., volume, distance) divided by what variable/dimension?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Height</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Weight</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Time</a:t>
            </a:r>
          </a:p>
          <a:p>
            <a:pPr marL="457200" marR="0" lvl="0" indent="-457200" algn="l" defTabSz="914400" rtl="0" eaLnBrk="1" fontAlgn="auto" latinLnBrk="0" hangingPunct="1">
              <a:lnSpc>
                <a:spcPct val="100000"/>
              </a:lnSpc>
              <a:spcBef>
                <a:spcPts val="0"/>
              </a:spcBef>
              <a:spcAft>
                <a:spcPts val="0"/>
              </a:spcAft>
              <a:buClrTx/>
              <a:buSzTx/>
              <a:buFontTx/>
              <a:buAutoNum type="alphaUcPeriod"/>
              <a:tabLst/>
              <a:defRPr/>
            </a:pPr>
            <a:r>
              <a:rPr kumimoji="0" lang="en-US" sz="3200" b="0" i="0" u="none" strike="noStrike" kern="1200" cap="none" spc="0" normalizeH="0" baseline="0" noProof="0" dirty="0">
                <a:ln>
                  <a:noFill/>
                </a:ln>
                <a:solidFill>
                  <a:prstClr val="black"/>
                </a:solidFill>
                <a:effectLst/>
                <a:uLnTx/>
                <a:uFillTx/>
                <a:latin typeface="Aptos" panose="020B0004020202020204"/>
                <a:ea typeface="+mn-ea"/>
                <a:cs typeface="+mn-cs"/>
              </a:rPr>
              <a:t>Volume</a:t>
            </a:r>
          </a:p>
        </p:txBody>
      </p:sp>
      <p:grpSp>
        <p:nvGrpSpPr>
          <p:cNvPr id="13" name="Group 12">
            <a:extLst>
              <a:ext uri="{FF2B5EF4-FFF2-40B4-BE49-F238E27FC236}">
                <a16:creationId xmlns:a16="http://schemas.microsoft.com/office/drawing/2014/main" id="{6F576346-0BA7-40A6-8A23-19AAB42C25A5}"/>
              </a:ext>
            </a:extLst>
          </p:cNvPr>
          <p:cNvGrpSpPr/>
          <p:nvPr/>
        </p:nvGrpSpPr>
        <p:grpSpPr>
          <a:xfrm>
            <a:off x="8077006" y="386919"/>
            <a:ext cx="533594" cy="771525"/>
            <a:chOff x="8191117" y="524946"/>
            <a:chExt cx="533594" cy="771525"/>
          </a:xfrm>
        </p:grpSpPr>
        <p:sp>
          <p:nvSpPr>
            <p:cNvPr id="14" name="Graphic 4" descr="Raised hand with solid fill">
              <a:extLst>
                <a:ext uri="{FF2B5EF4-FFF2-40B4-BE49-F238E27FC236}">
                  <a16:creationId xmlns:a16="http://schemas.microsoft.com/office/drawing/2014/main" id="{A7789E79-87D1-46BA-A1A8-FFC43315E93C}"/>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5" name="TextBox 14">
              <a:extLst>
                <a:ext uri="{FF2B5EF4-FFF2-40B4-BE49-F238E27FC236}">
                  <a16:creationId xmlns:a16="http://schemas.microsoft.com/office/drawing/2014/main" id="{B77AC376-19FA-45A1-BA84-54191343AEC1}"/>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Tree>
    <p:extLst>
      <p:ext uri="{BB962C8B-B14F-4D97-AF65-F5344CB8AC3E}">
        <p14:creationId xmlns:p14="http://schemas.microsoft.com/office/powerpoint/2010/main" val="297909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6B9A18C-9F5C-48D5-8E70-149EF27A8074}"/>
              </a:ext>
            </a:extLst>
          </p:cNvPr>
          <p:cNvSpPr txBox="1">
            <a:spLocks noChangeArrowheads="1"/>
          </p:cNvSpPr>
          <p:nvPr/>
        </p:nvSpPr>
        <p:spPr>
          <a:xfrm>
            <a:off x="907507" y="299057"/>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Metric System</a:t>
            </a:r>
          </a:p>
        </p:txBody>
      </p:sp>
      <p:graphicFrame>
        <p:nvGraphicFramePr>
          <p:cNvPr id="7" name="Table 7">
            <a:extLst>
              <a:ext uri="{FF2B5EF4-FFF2-40B4-BE49-F238E27FC236}">
                <a16:creationId xmlns:a16="http://schemas.microsoft.com/office/drawing/2014/main" id="{CA018AD6-9965-4C6E-9AE8-347EEEFE94A4}"/>
              </a:ext>
            </a:extLst>
          </p:cNvPr>
          <p:cNvGraphicFramePr>
            <a:graphicFrameLocks noGrp="1"/>
          </p:cNvGraphicFramePr>
          <p:nvPr/>
        </p:nvGraphicFramePr>
        <p:xfrm>
          <a:off x="226173" y="1367558"/>
          <a:ext cx="11582912" cy="5191384"/>
        </p:xfrm>
        <a:graphic>
          <a:graphicData uri="http://schemas.openxmlformats.org/drawingml/2006/table">
            <a:tbl>
              <a:tblPr firstRow="1" bandRow="1">
                <a:tableStyleId>{073A0DAA-6AF3-43AB-8588-CEC1D06C72B9}</a:tableStyleId>
              </a:tblPr>
              <a:tblGrid>
                <a:gridCol w="2895728">
                  <a:extLst>
                    <a:ext uri="{9D8B030D-6E8A-4147-A177-3AD203B41FA5}">
                      <a16:colId xmlns:a16="http://schemas.microsoft.com/office/drawing/2014/main" val="2197402130"/>
                    </a:ext>
                  </a:extLst>
                </a:gridCol>
                <a:gridCol w="2895728">
                  <a:extLst>
                    <a:ext uri="{9D8B030D-6E8A-4147-A177-3AD203B41FA5}">
                      <a16:colId xmlns:a16="http://schemas.microsoft.com/office/drawing/2014/main" val="1091535295"/>
                    </a:ext>
                  </a:extLst>
                </a:gridCol>
                <a:gridCol w="2895728">
                  <a:extLst>
                    <a:ext uri="{9D8B030D-6E8A-4147-A177-3AD203B41FA5}">
                      <a16:colId xmlns:a16="http://schemas.microsoft.com/office/drawing/2014/main" val="1462702753"/>
                    </a:ext>
                  </a:extLst>
                </a:gridCol>
                <a:gridCol w="2895728">
                  <a:extLst>
                    <a:ext uri="{9D8B030D-6E8A-4147-A177-3AD203B41FA5}">
                      <a16:colId xmlns:a16="http://schemas.microsoft.com/office/drawing/2014/main" val="1598562894"/>
                    </a:ext>
                  </a:extLst>
                </a:gridCol>
              </a:tblGrid>
              <a:tr h="644167">
                <a:tc>
                  <a:txBody>
                    <a:bodyPr/>
                    <a:lstStyle/>
                    <a:p>
                      <a:endParaRPr lang="en-US" sz="2400" dirty="0"/>
                    </a:p>
                  </a:txBody>
                  <a:tcPr/>
                </a:tc>
                <a:tc>
                  <a:txBody>
                    <a:bodyPr/>
                    <a:lstStyle/>
                    <a:p>
                      <a:r>
                        <a:rPr lang="en-US" sz="2400" dirty="0"/>
                        <a:t>Meter (Length)</a:t>
                      </a:r>
                    </a:p>
                  </a:txBody>
                  <a:tcPr/>
                </a:tc>
                <a:tc>
                  <a:txBody>
                    <a:bodyPr/>
                    <a:lstStyle/>
                    <a:p>
                      <a:r>
                        <a:rPr lang="en-US" sz="2400" dirty="0"/>
                        <a:t>Liter (Volume)</a:t>
                      </a:r>
                    </a:p>
                  </a:txBody>
                  <a:tcPr/>
                </a:tc>
                <a:tc>
                  <a:txBody>
                    <a:bodyPr/>
                    <a:lstStyle/>
                    <a:p>
                      <a:r>
                        <a:rPr lang="en-US" sz="2400" dirty="0"/>
                        <a:t>Gram (Mass)</a:t>
                      </a:r>
                    </a:p>
                  </a:txBody>
                  <a:tcPr/>
                </a:tc>
                <a:extLst>
                  <a:ext uri="{0D108BD9-81ED-4DB2-BD59-A6C34878D82A}">
                    <a16:rowId xmlns:a16="http://schemas.microsoft.com/office/drawing/2014/main" val="508569759"/>
                  </a:ext>
                </a:extLst>
              </a:tr>
              <a:tr h="644167">
                <a:tc>
                  <a:txBody>
                    <a:bodyPr/>
                    <a:lstStyle/>
                    <a:p>
                      <a:r>
                        <a:rPr lang="en-US" sz="2400" dirty="0"/>
                        <a:t>Milli-</a:t>
                      </a:r>
                    </a:p>
                  </a:txBody>
                  <a:tcPr/>
                </a:tc>
                <a:tc>
                  <a:txBody>
                    <a:bodyPr/>
                    <a:lstStyle/>
                    <a:p>
                      <a:r>
                        <a:rPr lang="en-US" sz="2400" dirty="0"/>
                        <a:t>1 m = 1000 mm</a:t>
                      </a:r>
                    </a:p>
                  </a:txBody>
                  <a:tcPr/>
                </a:tc>
                <a:tc>
                  <a:txBody>
                    <a:bodyPr/>
                    <a:lstStyle/>
                    <a:p>
                      <a:r>
                        <a:rPr lang="en-US" sz="2400" dirty="0"/>
                        <a:t>1 L = 1000 mL</a:t>
                      </a:r>
                    </a:p>
                  </a:txBody>
                  <a:tcPr/>
                </a:tc>
                <a:tc>
                  <a:txBody>
                    <a:bodyPr/>
                    <a:lstStyle/>
                    <a:p>
                      <a:r>
                        <a:rPr lang="en-US" sz="2400" dirty="0"/>
                        <a:t>1 g = 1000 mg</a:t>
                      </a:r>
                    </a:p>
                  </a:txBody>
                  <a:tcPr/>
                </a:tc>
                <a:extLst>
                  <a:ext uri="{0D108BD9-81ED-4DB2-BD59-A6C34878D82A}">
                    <a16:rowId xmlns:a16="http://schemas.microsoft.com/office/drawing/2014/main" val="268265628"/>
                  </a:ext>
                </a:extLst>
              </a:tr>
              <a:tr h="644167">
                <a:tc>
                  <a:txBody>
                    <a:bodyPr/>
                    <a:lstStyle/>
                    <a:p>
                      <a:r>
                        <a:rPr lang="en-US" sz="2400" dirty="0"/>
                        <a:t>Centi-</a:t>
                      </a:r>
                    </a:p>
                  </a:txBody>
                  <a:tcPr/>
                </a:tc>
                <a:tc>
                  <a:txBody>
                    <a:bodyPr/>
                    <a:lstStyle/>
                    <a:p>
                      <a:r>
                        <a:rPr lang="en-US" sz="2400" dirty="0"/>
                        <a:t>1 m = 100 cm</a:t>
                      </a:r>
                    </a:p>
                  </a:txBody>
                  <a:tcPr/>
                </a:tc>
                <a:tc>
                  <a:txBody>
                    <a:bodyPr/>
                    <a:lstStyle/>
                    <a:p>
                      <a:r>
                        <a:rPr lang="en-US" sz="2400" dirty="0"/>
                        <a:t>1 L = 100 </a:t>
                      </a:r>
                      <a:r>
                        <a:rPr lang="en-US" sz="2400" dirty="0" err="1"/>
                        <a:t>cL</a:t>
                      </a:r>
                      <a:endParaRPr lang="en-US" sz="2400" dirty="0"/>
                    </a:p>
                  </a:txBody>
                  <a:tcPr/>
                </a:tc>
                <a:tc>
                  <a:txBody>
                    <a:bodyPr/>
                    <a:lstStyle/>
                    <a:p>
                      <a:r>
                        <a:rPr lang="en-US" sz="2400" dirty="0"/>
                        <a:t>1 g = 100 cg</a:t>
                      </a:r>
                    </a:p>
                  </a:txBody>
                  <a:tcPr/>
                </a:tc>
                <a:extLst>
                  <a:ext uri="{0D108BD9-81ED-4DB2-BD59-A6C34878D82A}">
                    <a16:rowId xmlns:a16="http://schemas.microsoft.com/office/drawing/2014/main" val="2632296090"/>
                  </a:ext>
                </a:extLst>
              </a:tr>
              <a:tr h="682215">
                <a:tc>
                  <a:txBody>
                    <a:bodyPr/>
                    <a:lstStyle/>
                    <a:p>
                      <a:r>
                        <a:rPr lang="en-US" sz="2400" dirty="0"/>
                        <a:t>Deci-</a:t>
                      </a:r>
                    </a:p>
                  </a:txBody>
                  <a:tcPr/>
                </a:tc>
                <a:tc>
                  <a:txBody>
                    <a:bodyPr/>
                    <a:lstStyle/>
                    <a:p>
                      <a:r>
                        <a:rPr lang="en-US" sz="2400" dirty="0"/>
                        <a:t>1 m = 10 dm</a:t>
                      </a:r>
                    </a:p>
                  </a:txBody>
                  <a:tcPr/>
                </a:tc>
                <a:tc>
                  <a:txBody>
                    <a:bodyPr/>
                    <a:lstStyle/>
                    <a:p>
                      <a:r>
                        <a:rPr lang="en-US" sz="2400" dirty="0"/>
                        <a:t>1 L = 10 dL</a:t>
                      </a:r>
                    </a:p>
                  </a:txBody>
                  <a:tcPr/>
                </a:tc>
                <a:tc>
                  <a:txBody>
                    <a:bodyPr/>
                    <a:lstStyle/>
                    <a:p>
                      <a:r>
                        <a:rPr lang="en-US" sz="2400" dirty="0"/>
                        <a:t>1 g = 10 dg</a:t>
                      </a:r>
                    </a:p>
                  </a:txBody>
                  <a:tcPr/>
                </a:tc>
                <a:extLst>
                  <a:ext uri="{0D108BD9-81ED-4DB2-BD59-A6C34878D82A}">
                    <a16:rowId xmlns:a16="http://schemas.microsoft.com/office/drawing/2014/main" val="2954272024"/>
                  </a:ext>
                </a:extLst>
              </a:tr>
              <a:tr h="644167">
                <a:tc>
                  <a:txBody>
                    <a:bodyPr/>
                    <a:lstStyle/>
                    <a:p>
                      <a:r>
                        <a:rPr lang="en-US" sz="2400" dirty="0"/>
                        <a:t>Base</a:t>
                      </a:r>
                    </a:p>
                  </a:txBody>
                  <a:tcPr/>
                </a:tc>
                <a:tc>
                  <a:txBody>
                    <a:bodyPr/>
                    <a:lstStyle/>
                    <a:p>
                      <a:r>
                        <a:rPr lang="en-US" sz="2400" dirty="0"/>
                        <a:t>1 m = 1 m</a:t>
                      </a:r>
                    </a:p>
                  </a:txBody>
                  <a:tcPr/>
                </a:tc>
                <a:tc>
                  <a:txBody>
                    <a:bodyPr/>
                    <a:lstStyle/>
                    <a:p>
                      <a:r>
                        <a:rPr lang="en-US" sz="2400" dirty="0"/>
                        <a:t>1 L = 1 L</a:t>
                      </a:r>
                    </a:p>
                  </a:txBody>
                  <a:tcPr/>
                </a:tc>
                <a:tc>
                  <a:txBody>
                    <a:bodyPr/>
                    <a:lstStyle/>
                    <a:p>
                      <a:r>
                        <a:rPr lang="en-US" sz="2400" dirty="0"/>
                        <a:t>1 g = 1 g</a:t>
                      </a:r>
                    </a:p>
                  </a:txBody>
                  <a:tcPr/>
                </a:tc>
                <a:extLst>
                  <a:ext uri="{0D108BD9-81ED-4DB2-BD59-A6C34878D82A}">
                    <a16:rowId xmlns:a16="http://schemas.microsoft.com/office/drawing/2014/main" val="980792463"/>
                  </a:ext>
                </a:extLst>
              </a:tr>
              <a:tr h="644167">
                <a:tc>
                  <a:txBody>
                    <a:bodyPr/>
                    <a:lstStyle/>
                    <a:p>
                      <a:r>
                        <a:rPr lang="en-US" sz="2400" dirty="0"/>
                        <a:t>Deca-</a:t>
                      </a:r>
                    </a:p>
                  </a:txBody>
                  <a:tcPr/>
                </a:tc>
                <a:tc>
                  <a:txBody>
                    <a:bodyPr/>
                    <a:lstStyle/>
                    <a:p>
                      <a:r>
                        <a:rPr lang="en-US" sz="2400" dirty="0"/>
                        <a:t>1 m = 0.1 dam</a:t>
                      </a:r>
                    </a:p>
                  </a:txBody>
                  <a:tcPr/>
                </a:tc>
                <a:tc>
                  <a:txBody>
                    <a:bodyPr/>
                    <a:lstStyle/>
                    <a:p>
                      <a:r>
                        <a:rPr lang="en-US" sz="2400" dirty="0"/>
                        <a:t>1 L = 0.1 </a:t>
                      </a:r>
                      <a:r>
                        <a:rPr lang="en-US" sz="2400" dirty="0" err="1"/>
                        <a:t>daL</a:t>
                      </a:r>
                      <a:endParaRPr lang="en-US" sz="2400" dirty="0"/>
                    </a:p>
                  </a:txBody>
                  <a:tcPr/>
                </a:tc>
                <a:tc>
                  <a:txBody>
                    <a:bodyPr/>
                    <a:lstStyle/>
                    <a:p>
                      <a:r>
                        <a:rPr lang="en-US" sz="2400" dirty="0"/>
                        <a:t>1 g = 0.1 </a:t>
                      </a:r>
                      <a:r>
                        <a:rPr lang="en-US" sz="2400" dirty="0" err="1"/>
                        <a:t>dag</a:t>
                      </a:r>
                      <a:endParaRPr lang="en-US" sz="2400" dirty="0"/>
                    </a:p>
                  </a:txBody>
                  <a:tcPr/>
                </a:tc>
                <a:extLst>
                  <a:ext uri="{0D108BD9-81ED-4DB2-BD59-A6C34878D82A}">
                    <a16:rowId xmlns:a16="http://schemas.microsoft.com/office/drawing/2014/main" val="3671752291"/>
                  </a:ext>
                </a:extLst>
              </a:tr>
              <a:tr h="644167">
                <a:tc>
                  <a:txBody>
                    <a:bodyPr/>
                    <a:lstStyle/>
                    <a:p>
                      <a:r>
                        <a:rPr lang="en-US" sz="2400" dirty="0" err="1"/>
                        <a:t>Hecto</a:t>
                      </a:r>
                      <a:r>
                        <a:rPr lang="en-US" sz="2400" dirty="0"/>
                        <a:t>-</a:t>
                      </a:r>
                    </a:p>
                  </a:txBody>
                  <a:tcPr/>
                </a:tc>
                <a:tc>
                  <a:txBody>
                    <a:bodyPr/>
                    <a:lstStyle/>
                    <a:p>
                      <a:r>
                        <a:rPr lang="en-US" sz="2400" dirty="0"/>
                        <a:t>1 m = 0.01 hm</a:t>
                      </a:r>
                    </a:p>
                  </a:txBody>
                  <a:tcPr/>
                </a:tc>
                <a:tc>
                  <a:txBody>
                    <a:bodyPr/>
                    <a:lstStyle/>
                    <a:p>
                      <a:r>
                        <a:rPr lang="en-US" sz="2400" dirty="0"/>
                        <a:t>1 L = 0.01 </a:t>
                      </a:r>
                      <a:r>
                        <a:rPr lang="en-US" sz="2400" dirty="0" err="1"/>
                        <a:t>hL</a:t>
                      </a:r>
                      <a:endParaRPr lang="en-US" sz="2400" dirty="0"/>
                    </a:p>
                  </a:txBody>
                  <a:tcPr/>
                </a:tc>
                <a:tc>
                  <a:txBody>
                    <a:bodyPr/>
                    <a:lstStyle/>
                    <a:p>
                      <a:r>
                        <a:rPr lang="en-US" sz="2400" dirty="0"/>
                        <a:t>1 g = 0.01 hg</a:t>
                      </a:r>
                    </a:p>
                  </a:txBody>
                  <a:tcPr/>
                </a:tc>
                <a:extLst>
                  <a:ext uri="{0D108BD9-81ED-4DB2-BD59-A6C34878D82A}">
                    <a16:rowId xmlns:a16="http://schemas.microsoft.com/office/drawing/2014/main" val="4222090411"/>
                  </a:ext>
                </a:extLst>
              </a:tr>
              <a:tr h="644167">
                <a:tc>
                  <a:txBody>
                    <a:bodyPr/>
                    <a:lstStyle/>
                    <a:p>
                      <a:r>
                        <a:rPr lang="en-US" sz="2400" dirty="0"/>
                        <a:t>Kilo-</a:t>
                      </a:r>
                    </a:p>
                  </a:txBody>
                  <a:tcPr/>
                </a:tc>
                <a:tc>
                  <a:txBody>
                    <a:bodyPr/>
                    <a:lstStyle/>
                    <a:p>
                      <a:r>
                        <a:rPr lang="en-US" sz="2400" dirty="0"/>
                        <a:t>1 m = 0.001 km</a:t>
                      </a:r>
                    </a:p>
                  </a:txBody>
                  <a:tcPr/>
                </a:tc>
                <a:tc>
                  <a:txBody>
                    <a:bodyPr/>
                    <a:lstStyle/>
                    <a:p>
                      <a:r>
                        <a:rPr lang="en-US" sz="2400" dirty="0"/>
                        <a:t>1 L = 0.001 </a:t>
                      </a:r>
                      <a:r>
                        <a:rPr lang="en-US" sz="2400" dirty="0" err="1"/>
                        <a:t>kL</a:t>
                      </a:r>
                      <a:endParaRPr lang="en-US" sz="2400" dirty="0"/>
                    </a:p>
                  </a:txBody>
                  <a:tcPr/>
                </a:tc>
                <a:tc>
                  <a:txBody>
                    <a:bodyPr/>
                    <a:lstStyle/>
                    <a:p>
                      <a:r>
                        <a:rPr lang="en-US" sz="2400" dirty="0"/>
                        <a:t>1 g = 0.001 kg</a:t>
                      </a:r>
                    </a:p>
                  </a:txBody>
                  <a:tcPr/>
                </a:tc>
                <a:extLst>
                  <a:ext uri="{0D108BD9-81ED-4DB2-BD59-A6C34878D82A}">
                    <a16:rowId xmlns:a16="http://schemas.microsoft.com/office/drawing/2014/main" val="4294659324"/>
                  </a:ext>
                </a:extLst>
              </a:tr>
            </a:tbl>
          </a:graphicData>
        </a:graphic>
      </p:graphicFrame>
      <p:sp>
        <p:nvSpPr>
          <p:cNvPr id="8" name="Slide Number Placeholder 7">
            <a:extLst>
              <a:ext uri="{FF2B5EF4-FFF2-40B4-BE49-F238E27FC236}">
                <a16:creationId xmlns:a16="http://schemas.microsoft.com/office/drawing/2014/main" id="{799A9DCE-BE88-4183-859D-92C0DC456C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181124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6B9A18C-9F5C-48D5-8E70-149EF27A8074}"/>
              </a:ext>
            </a:extLst>
          </p:cNvPr>
          <p:cNvSpPr txBox="1">
            <a:spLocks noChangeArrowheads="1"/>
          </p:cNvSpPr>
          <p:nvPr/>
        </p:nvSpPr>
        <p:spPr>
          <a:xfrm>
            <a:off x="907507" y="299057"/>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5400" b="0" i="0" u="none" strike="noStrike" kern="1200" cap="none" spc="0" normalizeH="0" baseline="0" noProof="0" dirty="0">
                <a:ln>
                  <a:noFill/>
                </a:ln>
                <a:solidFill>
                  <a:prstClr val="black"/>
                </a:solidFill>
                <a:effectLst/>
                <a:uLnTx/>
                <a:uFillTx/>
                <a:latin typeface="Aptos Display" panose="020F0302020204030204"/>
                <a:ea typeface="+mj-ea"/>
                <a:cs typeface="+mj-cs"/>
              </a:rPr>
              <a:t>Metric System</a:t>
            </a:r>
          </a:p>
        </p:txBody>
      </p:sp>
      <p:graphicFrame>
        <p:nvGraphicFramePr>
          <p:cNvPr id="7" name="Table 7">
            <a:extLst>
              <a:ext uri="{FF2B5EF4-FFF2-40B4-BE49-F238E27FC236}">
                <a16:creationId xmlns:a16="http://schemas.microsoft.com/office/drawing/2014/main" id="{CA018AD6-9965-4C6E-9AE8-347EEEFE94A4}"/>
              </a:ext>
            </a:extLst>
          </p:cNvPr>
          <p:cNvGraphicFramePr>
            <a:graphicFrameLocks noGrp="1"/>
          </p:cNvGraphicFramePr>
          <p:nvPr/>
        </p:nvGraphicFramePr>
        <p:xfrm>
          <a:off x="226173" y="1367558"/>
          <a:ext cx="11582912" cy="5191384"/>
        </p:xfrm>
        <a:graphic>
          <a:graphicData uri="http://schemas.openxmlformats.org/drawingml/2006/table">
            <a:tbl>
              <a:tblPr firstRow="1" bandRow="1">
                <a:tableStyleId>{073A0DAA-6AF3-43AB-8588-CEC1D06C72B9}</a:tableStyleId>
              </a:tblPr>
              <a:tblGrid>
                <a:gridCol w="2895728">
                  <a:extLst>
                    <a:ext uri="{9D8B030D-6E8A-4147-A177-3AD203B41FA5}">
                      <a16:colId xmlns:a16="http://schemas.microsoft.com/office/drawing/2014/main" val="2197402130"/>
                    </a:ext>
                  </a:extLst>
                </a:gridCol>
                <a:gridCol w="2895728">
                  <a:extLst>
                    <a:ext uri="{9D8B030D-6E8A-4147-A177-3AD203B41FA5}">
                      <a16:colId xmlns:a16="http://schemas.microsoft.com/office/drawing/2014/main" val="1091535295"/>
                    </a:ext>
                  </a:extLst>
                </a:gridCol>
                <a:gridCol w="2895728">
                  <a:extLst>
                    <a:ext uri="{9D8B030D-6E8A-4147-A177-3AD203B41FA5}">
                      <a16:colId xmlns:a16="http://schemas.microsoft.com/office/drawing/2014/main" val="1462702753"/>
                    </a:ext>
                  </a:extLst>
                </a:gridCol>
                <a:gridCol w="2895728">
                  <a:extLst>
                    <a:ext uri="{9D8B030D-6E8A-4147-A177-3AD203B41FA5}">
                      <a16:colId xmlns:a16="http://schemas.microsoft.com/office/drawing/2014/main" val="1598562894"/>
                    </a:ext>
                  </a:extLst>
                </a:gridCol>
              </a:tblGrid>
              <a:tr h="644167">
                <a:tc>
                  <a:txBody>
                    <a:bodyPr/>
                    <a:lstStyle/>
                    <a:p>
                      <a:endParaRPr lang="en-US" sz="2400" dirty="0"/>
                    </a:p>
                  </a:txBody>
                  <a:tcPr/>
                </a:tc>
                <a:tc>
                  <a:txBody>
                    <a:bodyPr/>
                    <a:lstStyle/>
                    <a:p>
                      <a:r>
                        <a:rPr lang="en-US" sz="2400" dirty="0"/>
                        <a:t>Meter (Length)</a:t>
                      </a:r>
                    </a:p>
                  </a:txBody>
                  <a:tcPr/>
                </a:tc>
                <a:tc>
                  <a:txBody>
                    <a:bodyPr/>
                    <a:lstStyle/>
                    <a:p>
                      <a:r>
                        <a:rPr lang="en-US" sz="2400" dirty="0"/>
                        <a:t>Liter (Volume)</a:t>
                      </a:r>
                    </a:p>
                  </a:txBody>
                  <a:tcPr/>
                </a:tc>
                <a:tc>
                  <a:txBody>
                    <a:bodyPr/>
                    <a:lstStyle/>
                    <a:p>
                      <a:r>
                        <a:rPr lang="en-US" sz="2400" dirty="0"/>
                        <a:t>Gram (Mass)</a:t>
                      </a:r>
                    </a:p>
                  </a:txBody>
                  <a:tcPr/>
                </a:tc>
                <a:extLst>
                  <a:ext uri="{0D108BD9-81ED-4DB2-BD59-A6C34878D82A}">
                    <a16:rowId xmlns:a16="http://schemas.microsoft.com/office/drawing/2014/main" val="508569759"/>
                  </a:ext>
                </a:extLst>
              </a:tr>
              <a:tr h="644167">
                <a:tc>
                  <a:txBody>
                    <a:bodyPr/>
                    <a:lstStyle/>
                    <a:p>
                      <a:r>
                        <a:rPr lang="en-US" sz="2400" dirty="0"/>
                        <a:t>Milli -</a:t>
                      </a:r>
                    </a:p>
                  </a:txBody>
                  <a:tcPr/>
                </a:tc>
                <a:tc>
                  <a:txBody>
                    <a:bodyPr/>
                    <a:lstStyle/>
                    <a:p>
                      <a:r>
                        <a:rPr lang="en-US" sz="2400" dirty="0"/>
                        <a:t>1 m = 1000 mm</a:t>
                      </a:r>
                    </a:p>
                  </a:txBody>
                  <a:tcPr/>
                </a:tc>
                <a:tc>
                  <a:txBody>
                    <a:bodyPr/>
                    <a:lstStyle/>
                    <a:p>
                      <a:r>
                        <a:rPr lang="en-US" sz="2400" dirty="0"/>
                        <a:t>1 L = 1000 mL</a:t>
                      </a:r>
                    </a:p>
                  </a:txBody>
                  <a:tcPr/>
                </a:tc>
                <a:tc>
                  <a:txBody>
                    <a:bodyPr/>
                    <a:lstStyle/>
                    <a:p>
                      <a:r>
                        <a:rPr lang="en-US" sz="2400" dirty="0"/>
                        <a:t>1 g = 1000 mg</a:t>
                      </a:r>
                    </a:p>
                  </a:txBody>
                  <a:tcPr/>
                </a:tc>
                <a:extLst>
                  <a:ext uri="{0D108BD9-81ED-4DB2-BD59-A6C34878D82A}">
                    <a16:rowId xmlns:a16="http://schemas.microsoft.com/office/drawing/2014/main" val="268265628"/>
                  </a:ext>
                </a:extLst>
              </a:tr>
              <a:tr h="644167">
                <a:tc>
                  <a:txBody>
                    <a:bodyPr/>
                    <a:lstStyle/>
                    <a:p>
                      <a:r>
                        <a:rPr lang="en-US" sz="2400" dirty="0"/>
                        <a:t>Centi-</a:t>
                      </a:r>
                    </a:p>
                  </a:txBody>
                  <a:tcPr/>
                </a:tc>
                <a:tc>
                  <a:txBody>
                    <a:bodyPr/>
                    <a:lstStyle/>
                    <a:p>
                      <a:r>
                        <a:rPr lang="en-US" sz="2400" dirty="0"/>
                        <a:t>1 m = 100 cm</a:t>
                      </a:r>
                    </a:p>
                  </a:txBody>
                  <a:tcPr/>
                </a:tc>
                <a:tc>
                  <a:txBody>
                    <a:bodyPr/>
                    <a:lstStyle/>
                    <a:p>
                      <a:r>
                        <a:rPr lang="en-US" sz="2400" strike="sngStrike" dirty="0">
                          <a:solidFill>
                            <a:schemeClr val="bg1">
                              <a:lumMod val="50000"/>
                            </a:schemeClr>
                          </a:solidFill>
                        </a:rPr>
                        <a:t>1 L = 100 </a:t>
                      </a:r>
                      <a:r>
                        <a:rPr lang="en-US" sz="2400" strike="sngStrike" dirty="0" err="1">
                          <a:solidFill>
                            <a:schemeClr val="bg1">
                              <a:lumMod val="50000"/>
                            </a:schemeClr>
                          </a:solidFill>
                        </a:rPr>
                        <a:t>cL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100 cg</a:t>
                      </a:r>
                    </a:p>
                  </a:txBody>
                  <a:tcPr/>
                </a:tc>
                <a:extLst>
                  <a:ext uri="{0D108BD9-81ED-4DB2-BD59-A6C34878D82A}">
                    <a16:rowId xmlns:a16="http://schemas.microsoft.com/office/drawing/2014/main" val="2632296090"/>
                  </a:ext>
                </a:extLst>
              </a:tr>
              <a:tr h="682215">
                <a:tc>
                  <a:txBody>
                    <a:bodyPr/>
                    <a:lstStyle/>
                    <a:p>
                      <a:r>
                        <a:rPr lang="en-US" sz="2400" dirty="0"/>
                        <a:t>Deci-</a:t>
                      </a:r>
                    </a:p>
                  </a:txBody>
                  <a:tcPr/>
                </a:tc>
                <a:tc>
                  <a:txBody>
                    <a:bodyPr/>
                    <a:lstStyle/>
                    <a:p>
                      <a:r>
                        <a:rPr lang="en-US" sz="2400" strike="sngStrike" dirty="0">
                          <a:solidFill>
                            <a:schemeClr val="bg1">
                              <a:lumMod val="50000"/>
                            </a:schemeClr>
                          </a:solidFill>
                        </a:rPr>
                        <a:t>1 m = 10 dm</a:t>
                      </a:r>
                    </a:p>
                  </a:txBody>
                  <a:tcPr/>
                </a:tc>
                <a:tc>
                  <a:txBody>
                    <a:bodyPr/>
                    <a:lstStyle/>
                    <a:p>
                      <a:r>
                        <a:rPr lang="en-US" sz="2400" strike="sngStrike" dirty="0">
                          <a:solidFill>
                            <a:schemeClr val="bg1">
                              <a:lumMod val="50000"/>
                            </a:schemeClr>
                          </a:solidFill>
                        </a:rPr>
                        <a:t>1 L = 10 dL</a:t>
                      </a:r>
                    </a:p>
                  </a:txBody>
                  <a:tcPr/>
                </a:tc>
                <a:tc>
                  <a:txBody>
                    <a:bodyPr/>
                    <a:lstStyle/>
                    <a:p>
                      <a:r>
                        <a:rPr lang="en-US" sz="2400" strike="sngStrike" dirty="0">
                          <a:solidFill>
                            <a:schemeClr val="bg1">
                              <a:lumMod val="50000"/>
                            </a:schemeClr>
                          </a:solidFill>
                        </a:rPr>
                        <a:t>1 g = 10 dg</a:t>
                      </a:r>
                    </a:p>
                  </a:txBody>
                  <a:tcPr/>
                </a:tc>
                <a:extLst>
                  <a:ext uri="{0D108BD9-81ED-4DB2-BD59-A6C34878D82A}">
                    <a16:rowId xmlns:a16="http://schemas.microsoft.com/office/drawing/2014/main" val="2954272024"/>
                  </a:ext>
                </a:extLst>
              </a:tr>
              <a:tr h="644167">
                <a:tc>
                  <a:txBody>
                    <a:bodyPr/>
                    <a:lstStyle/>
                    <a:p>
                      <a:r>
                        <a:rPr lang="en-US" sz="2400" dirty="0"/>
                        <a:t>Base</a:t>
                      </a:r>
                    </a:p>
                  </a:txBody>
                  <a:tcPr/>
                </a:tc>
                <a:tc>
                  <a:txBody>
                    <a:bodyPr/>
                    <a:lstStyle/>
                    <a:p>
                      <a:r>
                        <a:rPr lang="en-US" sz="2400" dirty="0"/>
                        <a:t>1 m = 1 m</a:t>
                      </a:r>
                    </a:p>
                  </a:txBody>
                  <a:tcPr/>
                </a:tc>
                <a:tc>
                  <a:txBody>
                    <a:bodyPr/>
                    <a:lstStyle/>
                    <a:p>
                      <a:r>
                        <a:rPr lang="en-US" sz="2400" dirty="0"/>
                        <a:t>1 L = 1 L</a:t>
                      </a:r>
                    </a:p>
                  </a:txBody>
                  <a:tcPr/>
                </a:tc>
                <a:tc>
                  <a:txBody>
                    <a:bodyPr/>
                    <a:lstStyle/>
                    <a:p>
                      <a:r>
                        <a:rPr lang="en-US" sz="2400" dirty="0"/>
                        <a:t>1 g = 1 g</a:t>
                      </a:r>
                    </a:p>
                  </a:txBody>
                  <a:tcPr/>
                </a:tc>
                <a:extLst>
                  <a:ext uri="{0D108BD9-81ED-4DB2-BD59-A6C34878D82A}">
                    <a16:rowId xmlns:a16="http://schemas.microsoft.com/office/drawing/2014/main" val="980792463"/>
                  </a:ext>
                </a:extLst>
              </a:tr>
              <a:tr h="644167">
                <a:tc>
                  <a:txBody>
                    <a:bodyPr/>
                    <a:lstStyle/>
                    <a:p>
                      <a:r>
                        <a:rPr lang="en-US" sz="2400" dirty="0"/>
                        <a:t>Deca-</a:t>
                      </a:r>
                    </a:p>
                  </a:txBody>
                  <a:tcPr/>
                </a:tc>
                <a:tc>
                  <a:txBody>
                    <a:bodyPr/>
                    <a:lstStyle/>
                    <a:p>
                      <a:r>
                        <a:rPr lang="en-US" sz="2400" strike="sngStrike" dirty="0">
                          <a:solidFill>
                            <a:schemeClr val="bg1">
                              <a:lumMod val="50000"/>
                            </a:schemeClr>
                          </a:solidFill>
                        </a:rPr>
                        <a:t>1 m = 0.1 dam</a:t>
                      </a:r>
                    </a:p>
                  </a:txBody>
                  <a:tcPr/>
                </a:tc>
                <a:tc>
                  <a:txBody>
                    <a:bodyPr/>
                    <a:lstStyle/>
                    <a:p>
                      <a:r>
                        <a:rPr lang="en-US" sz="2400" strike="sngStrike" dirty="0">
                          <a:solidFill>
                            <a:schemeClr val="bg1">
                              <a:lumMod val="50000"/>
                            </a:schemeClr>
                          </a:solidFill>
                        </a:rPr>
                        <a:t>1 L = 0.1 </a:t>
                      </a:r>
                      <a:r>
                        <a:rPr lang="en-US" sz="2400" strike="sngStrike" dirty="0" err="1">
                          <a:solidFill>
                            <a:schemeClr val="bg1">
                              <a:lumMod val="50000"/>
                            </a:schemeClr>
                          </a:solidFill>
                        </a:rPr>
                        <a:t>daL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0.1 </a:t>
                      </a:r>
                      <a:r>
                        <a:rPr lang="en-US" sz="2400" strike="sngStrike" dirty="0" err="1">
                          <a:solidFill>
                            <a:schemeClr val="bg1">
                              <a:lumMod val="50000"/>
                            </a:schemeClr>
                          </a:solidFill>
                        </a:rPr>
                        <a:t>dag</a:t>
                      </a:r>
                      <a:endParaRPr lang="en-US" sz="2400" strike="sngStrike" dirty="0">
                        <a:solidFill>
                          <a:schemeClr val="bg1">
                            <a:lumMod val="50000"/>
                          </a:schemeClr>
                        </a:solidFill>
                      </a:endParaRPr>
                    </a:p>
                  </a:txBody>
                  <a:tcPr/>
                </a:tc>
                <a:extLst>
                  <a:ext uri="{0D108BD9-81ED-4DB2-BD59-A6C34878D82A}">
                    <a16:rowId xmlns:a16="http://schemas.microsoft.com/office/drawing/2014/main" val="3671752291"/>
                  </a:ext>
                </a:extLst>
              </a:tr>
              <a:tr h="644167">
                <a:tc>
                  <a:txBody>
                    <a:bodyPr/>
                    <a:lstStyle/>
                    <a:p>
                      <a:r>
                        <a:rPr lang="en-US" sz="2400" dirty="0" err="1"/>
                        <a:t>Hecto</a:t>
                      </a:r>
                      <a:r>
                        <a:rPr lang="en-US" sz="2400" dirty="0"/>
                        <a:t>-</a:t>
                      </a:r>
                    </a:p>
                  </a:txBody>
                  <a:tcPr/>
                </a:tc>
                <a:tc>
                  <a:txBody>
                    <a:bodyPr/>
                    <a:lstStyle/>
                    <a:p>
                      <a:r>
                        <a:rPr lang="en-US" sz="2400" strike="sngStrike" dirty="0">
                          <a:solidFill>
                            <a:schemeClr val="bg1">
                              <a:lumMod val="50000"/>
                            </a:schemeClr>
                          </a:solidFill>
                        </a:rPr>
                        <a:t>1 m = 0.01 hm</a:t>
                      </a:r>
                    </a:p>
                  </a:txBody>
                  <a:tcPr/>
                </a:tc>
                <a:tc>
                  <a:txBody>
                    <a:bodyPr/>
                    <a:lstStyle/>
                    <a:p>
                      <a:r>
                        <a:rPr lang="en-US" sz="2400" strike="sngStrike" dirty="0">
                          <a:solidFill>
                            <a:schemeClr val="bg1">
                              <a:lumMod val="50000"/>
                            </a:schemeClr>
                          </a:solidFill>
                        </a:rPr>
                        <a:t>1 L = 0.01 </a:t>
                      </a:r>
                      <a:r>
                        <a:rPr lang="en-US" sz="2400" strike="sngStrike" dirty="0" err="1">
                          <a:solidFill>
                            <a:schemeClr val="bg1">
                              <a:lumMod val="50000"/>
                            </a:schemeClr>
                          </a:solidFill>
                        </a:rPr>
                        <a:t>hL</a:t>
                      </a:r>
                      <a:endParaRPr lang="en-US" sz="2400" strike="sngStrike" dirty="0">
                        <a:solidFill>
                          <a:schemeClr val="bg1">
                            <a:lumMod val="50000"/>
                          </a:schemeClr>
                        </a:solidFill>
                      </a:endParaRPr>
                    </a:p>
                  </a:txBody>
                  <a:tcPr/>
                </a:tc>
                <a:tc>
                  <a:txBody>
                    <a:bodyPr/>
                    <a:lstStyle/>
                    <a:p>
                      <a:r>
                        <a:rPr lang="en-US" sz="2400" strike="sngStrike" dirty="0">
                          <a:solidFill>
                            <a:schemeClr val="bg1">
                              <a:lumMod val="50000"/>
                            </a:schemeClr>
                          </a:solidFill>
                        </a:rPr>
                        <a:t>1 g = 0.01 hg</a:t>
                      </a:r>
                    </a:p>
                  </a:txBody>
                  <a:tcPr/>
                </a:tc>
                <a:extLst>
                  <a:ext uri="{0D108BD9-81ED-4DB2-BD59-A6C34878D82A}">
                    <a16:rowId xmlns:a16="http://schemas.microsoft.com/office/drawing/2014/main" val="4222090411"/>
                  </a:ext>
                </a:extLst>
              </a:tr>
              <a:tr h="644167">
                <a:tc>
                  <a:txBody>
                    <a:bodyPr/>
                    <a:lstStyle/>
                    <a:p>
                      <a:r>
                        <a:rPr lang="en-US" sz="2400" dirty="0"/>
                        <a:t>Kilo-</a:t>
                      </a:r>
                    </a:p>
                  </a:txBody>
                  <a:tcPr/>
                </a:tc>
                <a:tc>
                  <a:txBody>
                    <a:bodyPr/>
                    <a:lstStyle/>
                    <a:p>
                      <a:r>
                        <a:rPr lang="en-US" sz="2400" dirty="0"/>
                        <a:t>1 m = 0.001 km</a:t>
                      </a:r>
                    </a:p>
                  </a:txBody>
                  <a:tcPr/>
                </a:tc>
                <a:tc>
                  <a:txBody>
                    <a:bodyPr/>
                    <a:lstStyle/>
                    <a:p>
                      <a:r>
                        <a:rPr lang="en-US" sz="2400" strike="sngStrike" dirty="0">
                          <a:solidFill>
                            <a:schemeClr val="bg1">
                              <a:lumMod val="50000"/>
                            </a:schemeClr>
                          </a:solidFill>
                        </a:rPr>
                        <a:t>1 L = 0.001 </a:t>
                      </a:r>
                      <a:r>
                        <a:rPr lang="en-US" sz="2400" strike="sngStrike" dirty="0" err="1">
                          <a:solidFill>
                            <a:schemeClr val="bg1">
                              <a:lumMod val="50000"/>
                            </a:schemeClr>
                          </a:solidFill>
                        </a:rPr>
                        <a:t>kL</a:t>
                      </a:r>
                      <a:endParaRPr lang="en-US" sz="2400" strike="sngStrike" dirty="0">
                        <a:solidFill>
                          <a:schemeClr val="bg1">
                            <a:lumMod val="50000"/>
                          </a:schemeClr>
                        </a:solidFill>
                      </a:endParaRPr>
                    </a:p>
                  </a:txBody>
                  <a:tcPr/>
                </a:tc>
                <a:tc>
                  <a:txBody>
                    <a:bodyPr/>
                    <a:lstStyle/>
                    <a:p>
                      <a:r>
                        <a:rPr lang="en-US" sz="2400" dirty="0"/>
                        <a:t>1 g = 0.001 kg</a:t>
                      </a:r>
                    </a:p>
                  </a:txBody>
                  <a:tcPr/>
                </a:tc>
                <a:extLst>
                  <a:ext uri="{0D108BD9-81ED-4DB2-BD59-A6C34878D82A}">
                    <a16:rowId xmlns:a16="http://schemas.microsoft.com/office/drawing/2014/main" val="4294659324"/>
                  </a:ext>
                </a:extLst>
              </a:tr>
            </a:tbl>
          </a:graphicData>
        </a:graphic>
      </p:graphicFrame>
      <p:sp>
        <p:nvSpPr>
          <p:cNvPr id="2" name="Slide Number Placeholder 1">
            <a:extLst>
              <a:ext uri="{FF2B5EF4-FFF2-40B4-BE49-F238E27FC236}">
                <a16:creationId xmlns:a16="http://schemas.microsoft.com/office/drawing/2014/main" id="{6DB23F2E-8B91-4EA6-8E74-BD3E3628EE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796171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47A33-7EDA-444C-BE10-BC664574D592}"/>
              </a:ext>
            </a:extLst>
          </p:cNvPr>
          <p:cNvSpPr>
            <a:spLocks noGrp="1"/>
          </p:cNvSpPr>
          <p:nvPr>
            <p:ph type="title"/>
          </p:nvPr>
        </p:nvSpPr>
        <p:spPr/>
        <p:txBody>
          <a:bodyPr>
            <a:normAutofit/>
          </a:bodyPr>
          <a:lstStyle/>
          <a:p>
            <a:r>
              <a:rPr lang="en-US" sz="6000" dirty="0"/>
              <a:t>Conversions</a:t>
            </a:r>
          </a:p>
        </p:txBody>
      </p:sp>
      <p:graphicFrame>
        <p:nvGraphicFramePr>
          <p:cNvPr id="4" name="Table 3">
            <a:extLst>
              <a:ext uri="{FF2B5EF4-FFF2-40B4-BE49-F238E27FC236}">
                <a16:creationId xmlns:a16="http://schemas.microsoft.com/office/drawing/2014/main" id="{E594D24C-5BD8-4728-B500-684F7F4FD937}"/>
              </a:ext>
            </a:extLst>
          </p:cNvPr>
          <p:cNvGraphicFramePr>
            <a:graphicFrameLocks noGrp="1"/>
          </p:cNvGraphicFramePr>
          <p:nvPr/>
        </p:nvGraphicFramePr>
        <p:xfrm>
          <a:off x="5479892" y="228628"/>
          <a:ext cx="5638801" cy="6400786"/>
        </p:xfrm>
        <a:graphic>
          <a:graphicData uri="http://schemas.openxmlformats.org/drawingml/2006/table">
            <a:tbl>
              <a:tblPr firstRow="1" firstCol="1" bandRow="1"/>
              <a:tblGrid>
                <a:gridCol w="2312541">
                  <a:extLst>
                    <a:ext uri="{9D8B030D-6E8A-4147-A177-3AD203B41FA5}">
                      <a16:colId xmlns:a16="http://schemas.microsoft.com/office/drawing/2014/main" val="3368682709"/>
                    </a:ext>
                  </a:extLst>
                </a:gridCol>
                <a:gridCol w="633573">
                  <a:extLst>
                    <a:ext uri="{9D8B030D-6E8A-4147-A177-3AD203B41FA5}">
                      <a16:colId xmlns:a16="http://schemas.microsoft.com/office/drawing/2014/main" val="1222407939"/>
                    </a:ext>
                  </a:extLst>
                </a:gridCol>
                <a:gridCol w="2692687">
                  <a:extLst>
                    <a:ext uri="{9D8B030D-6E8A-4147-A177-3AD203B41FA5}">
                      <a16:colId xmlns:a16="http://schemas.microsoft.com/office/drawing/2014/main" val="4061563753"/>
                    </a:ext>
                  </a:extLst>
                </a:gridCol>
              </a:tblGrid>
              <a:tr h="461941">
                <a:tc gridSpan="3">
                  <a:txBody>
                    <a:bodyPr/>
                    <a:lstStyle/>
                    <a:p>
                      <a:pPr marL="0" marR="0" algn="ctr">
                        <a:lnSpc>
                          <a:spcPct val="115000"/>
                        </a:lnSpc>
                        <a:spcBef>
                          <a:spcPts val="0"/>
                        </a:spcBef>
                        <a:spcAft>
                          <a:spcPts val="0"/>
                        </a:spcAft>
                      </a:pPr>
                      <a:r>
                        <a:rPr lang="en-US"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Common Conversion Factors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215518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acre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43,560 ft</a:t>
                      </a:r>
                      <a:r>
                        <a:rPr lang="en-US" sz="240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extLst>
                  <a:ext uri="{0D108BD9-81ED-4DB2-BD59-A6C34878D82A}">
                    <a16:rowId xmlns:a16="http://schemas.microsoft.com/office/drawing/2014/main" val="324282924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acre-foot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326,00 gallons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75870353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cubic foot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7.48 gallons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2822995530"/>
                  </a:ext>
                </a:extLst>
              </a:tr>
              <a:tr h="395923">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cubic foot </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62.4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47856509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cfs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0.646 MGD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137032799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foot </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0.305 meters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416506494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ft of water</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0.433 psi</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324570803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gallon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3.79 liters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47695265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gallon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8.34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219105773"/>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mile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5,280 feet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736879082"/>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MGD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1.55 cfs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497407878"/>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pound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0.454 kg</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85304164"/>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psi</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2.31 feet of water</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C0C0C0"/>
                    </a:solidFill>
                  </a:tcPr>
                </a:tc>
                <a:extLst>
                  <a:ext uri="{0D108BD9-81ED-4DB2-BD59-A6C34878D82A}">
                    <a16:rowId xmlns:a16="http://schemas.microsoft.com/office/drawing/2014/main" val="1027835"/>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ton</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2,000 pounds</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16193667"/>
                  </a:ext>
                </a:extLst>
              </a:tr>
              <a:tr h="395923">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year </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0"/>
                        </a:spcAft>
                      </a:pPr>
                      <a:r>
                        <a:rPr lang="en-US"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365 days</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2046554073"/>
                  </a:ext>
                </a:extLst>
              </a:tr>
            </a:tbl>
          </a:graphicData>
        </a:graphic>
      </p:graphicFrame>
      <p:sp>
        <p:nvSpPr>
          <p:cNvPr id="5" name="Slide Number Placeholder 4">
            <a:extLst>
              <a:ext uri="{FF2B5EF4-FFF2-40B4-BE49-F238E27FC236}">
                <a16:creationId xmlns:a16="http://schemas.microsoft.com/office/drawing/2014/main" id="{CA3F6072-F839-42D3-BB8E-0A9CBDF8AF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84153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F25C-F6B4-4704-8CEB-0D6469417480}"/>
              </a:ext>
            </a:extLst>
          </p:cNvPr>
          <p:cNvSpPr>
            <a:spLocks noGrp="1"/>
          </p:cNvSpPr>
          <p:nvPr>
            <p:ph type="title"/>
          </p:nvPr>
        </p:nvSpPr>
        <p:spPr>
          <a:xfrm>
            <a:off x="838201" y="365125"/>
            <a:ext cx="5473505" cy="2743835"/>
          </a:xfrm>
        </p:spPr>
        <p:txBody>
          <a:bodyPr>
            <a:normAutofit fontScale="90000"/>
          </a:bodyPr>
          <a:lstStyle/>
          <a:p>
            <a:r>
              <a:rPr lang="en-US" sz="5400" dirty="0"/>
              <a:t>ABC Formula Sheet Abbreviations and Conversion factors</a:t>
            </a:r>
          </a:p>
        </p:txBody>
      </p:sp>
      <p:pic>
        <p:nvPicPr>
          <p:cNvPr id="4" name="Picture 3">
            <a:extLst>
              <a:ext uri="{FF2B5EF4-FFF2-40B4-BE49-F238E27FC236}">
                <a16:creationId xmlns:a16="http://schemas.microsoft.com/office/drawing/2014/main" id="{257E3760-EF2F-43FD-B436-026AF8C27AEC}"/>
              </a:ext>
            </a:extLst>
          </p:cNvPr>
          <p:cNvPicPr>
            <a:picLocks noChangeAspect="1"/>
          </p:cNvPicPr>
          <p:nvPr/>
        </p:nvPicPr>
        <p:blipFill>
          <a:blip r:embed="rId3"/>
          <a:stretch>
            <a:fillRect/>
          </a:stretch>
        </p:blipFill>
        <p:spPr>
          <a:xfrm>
            <a:off x="6356202" y="0"/>
            <a:ext cx="4745439" cy="6858000"/>
          </a:xfrm>
          <a:prstGeom prst="rect">
            <a:avLst/>
          </a:prstGeom>
        </p:spPr>
      </p:pic>
      <p:sp>
        <p:nvSpPr>
          <p:cNvPr id="5" name="Slide Number Placeholder 4">
            <a:extLst>
              <a:ext uri="{FF2B5EF4-FFF2-40B4-BE49-F238E27FC236}">
                <a16:creationId xmlns:a16="http://schemas.microsoft.com/office/drawing/2014/main" id="{8BB69C48-1064-46C0-869E-EF3DB853C5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8161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3D4B0DF-D10C-4DB6-AB1E-0E33E2573777}"/>
              </a:ext>
            </a:extLst>
          </p:cNvPr>
          <p:cNvSpPr/>
          <p:nvPr/>
        </p:nvSpPr>
        <p:spPr>
          <a:xfrm>
            <a:off x="611131" y="3956936"/>
            <a:ext cx="10604819" cy="1888535"/>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660B060-BB26-413C-9216-6945ABDAFBFB}"/>
              </a:ext>
            </a:extLst>
          </p:cNvPr>
          <p:cNvSpPr>
            <a:spLocks noGrp="1"/>
          </p:cNvSpPr>
          <p:nvPr>
            <p:ph type="title"/>
          </p:nvPr>
        </p:nvSpPr>
        <p:spPr>
          <a:xfrm>
            <a:off x="838200" y="131043"/>
            <a:ext cx="10515600" cy="1325563"/>
          </a:xfrm>
        </p:spPr>
        <p:txBody>
          <a:bodyPr>
            <a:normAutofit/>
          </a:bodyPr>
          <a:lstStyle/>
          <a:p>
            <a:r>
              <a:rPr lang="en-US" sz="5400" dirty="0"/>
              <a:t>How do we use conversion factors?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E5C365-9105-4E8A-9125-BBF74F51F7F8}"/>
                  </a:ext>
                </a:extLst>
              </p:cNvPr>
              <p:cNvSpPr>
                <a:spLocks noGrp="1"/>
              </p:cNvSpPr>
              <p:nvPr>
                <p:ph idx="1"/>
              </p:nvPr>
            </p:nvSpPr>
            <p:spPr>
              <a:xfrm>
                <a:off x="838200" y="1456606"/>
                <a:ext cx="10515600" cy="5401393"/>
              </a:xfrm>
            </p:spPr>
            <p:txBody>
              <a:bodyPr>
                <a:normAutofit fontScale="92500" lnSpcReduction="10000"/>
              </a:bodyPr>
              <a:lstStyle/>
              <a:p>
                <a:pPr marL="0" indent="0">
                  <a:buNone/>
                </a:pPr>
                <a:r>
                  <a:rPr lang="en-US" sz="3200" b="1" dirty="0"/>
                  <a:t>Multiply or divide </a:t>
                </a:r>
                <a:r>
                  <a:rPr lang="en-US" sz="3200" dirty="0"/>
                  <a:t>your measurement by the conversion factor</a:t>
                </a:r>
              </a:p>
              <a:p>
                <a:pPr marL="0" indent="0">
                  <a:buNone/>
                </a:pPr>
                <a:endParaRPr lang="en-US" sz="3200" dirty="0"/>
              </a:p>
              <a:p>
                <a:pPr marL="0" indent="0">
                  <a:buNone/>
                </a:pPr>
                <a:r>
                  <a:rPr lang="en-US" sz="3200" i="1" dirty="0"/>
                  <a:t>What you’re really doing:</a:t>
                </a:r>
              </a:p>
              <a:p>
                <a:pPr marL="514350" indent="-514350">
                  <a:buFont typeface="+mj-lt"/>
                  <a:buAutoNum type="arabicPeriod"/>
                </a:pPr>
                <a:r>
                  <a:rPr lang="en-US" sz="3200" dirty="0"/>
                  <a:t>Turning the conversion factor into a fraction</a:t>
                </a:r>
              </a:p>
              <a:p>
                <a:pPr marL="514350" indent="-514350">
                  <a:buFont typeface="+mj-lt"/>
                  <a:buAutoNum type="arabicPeriod"/>
                </a:pPr>
                <a:r>
                  <a:rPr lang="en-US" sz="3200" dirty="0"/>
                  <a:t>Multiplying by one</a:t>
                </a:r>
              </a:p>
              <a:p>
                <a:pPr marL="0" indent="0">
                  <a:buNone/>
                </a:pPr>
                <a:endParaRPr lang="en-US" sz="3200" dirty="0"/>
              </a:p>
              <a:p>
                <a:pPr marL="0" indent="0">
                  <a:buNone/>
                </a:pPr>
                <a:r>
                  <a:rPr lang="en-US" sz="3200" dirty="0">
                    <a:latin typeface="Cambria Math" panose="02040503050406030204" pitchFamily="18" charset="0"/>
                    <a:ea typeface="Cambria Math" panose="02040503050406030204" pitchFamily="18" charset="0"/>
                  </a:rPr>
                  <a:t>1 gal = 3.79 Liters	</a:t>
                </a:r>
                <a14:m>
                  <m:oMath xmlns:m="http://schemas.openxmlformats.org/officeDocument/2006/math">
                    <m:d>
                      <m:dPr>
                        <m:ctrlPr>
                          <a:rPr lang="en-US" sz="4000" b="0" i="1" smtClean="0">
                            <a:latin typeface="Cambria Math" panose="02040503050406030204" pitchFamily="18" charset="0"/>
                            <a:ea typeface="Cambria Math" panose="02040503050406030204" pitchFamily="18" charset="0"/>
                          </a:rPr>
                        </m:ctrlPr>
                      </m:dPr>
                      <m:e>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num>
                          <m:den>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den>
                        </m:f>
                      </m:e>
                    </m:d>
                  </m:oMath>
                </a14:m>
                <a:r>
                  <a:rPr lang="en-US" sz="4000" dirty="0">
                    <a:latin typeface="Cambria Math" panose="02040503050406030204" pitchFamily="18" charset="0"/>
                    <a:ea typeface="Cambria Math" panose="02040503050406030204" pitchFamily="18" charset="0"/>
                  </a:rPr>
                  <a:t> = 1		</a:t>
                </a:r>
                <a14:m>
                  <m:oMath xmlns:m="http://schemas.openxmlformats.org/officeDocument/2006/math">
                    <m:d>
                      <m:dPr>
                        <m:ctrlPr>
                          <a:rPr lang="en-US" sz="4000" i="1">
                            <a:latin typeface="Cambria Math" panose="02040503050406030204" pitchFamily="18" charset="0"/>
                            <a:ea typeface="Cambria Math" panose="02040503050406030204" pitchFamily="18" charset="0"/>
                          </a:rPr>
                        </m:ctrlPr>
                      </m:dPr>
                      <m:e>
                        <m:f>
                          <m:fPr>
                            <m:ctrlPr>
                              <a:rPr lang="en-US" sz="4000" i="1">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3.79</m:t>
                            </m:r>
                            <m:r>
                              <a:rPr lang="en-US" sz="4000" b="0" i="1" smtClean="0">
                                <a:latin typeface="Cambria Math" panose="02040503050406030204" pitchFamily="18" charset="0"/>
                                <a:ea typeface="Cambria Math" panose="02040503050406030204" pitchFamily="18" charset="0"/>
                              </a:rPr>
                              <m:t>𝐿</m:t>
                            </m:r>
                          </m:num>
                          <m:den>
                            <m:r>
                              <a:rPr lang="en-US" sz="4000" b="0" i="1" smtClean="0">
                                <a:latin typeface="Cambria Math" panose="02040503050406030204" pitchFamily="18" charset="0"/>
                                <a:ea typeface="Cambria Math" panose="02040503050406030204" pitchFamily="18" charset="0"/>
                              </a:rPr>
                              <m:t>1</m:t>
                            </m:r>
                            <m:r>
                              <a:rPr lang="en-US" sz="4000" b="0" i="1" smtClean="0">
                                <a:latin typeface="Cambria Math" panose="02040503050406030204" pitchFamily="18" charset="0"/>
                                <a:ea typeface="Cambria Math" panose="02040503050406030204" pitchFamily="18" charset="0"/>
                              </a:rPr>
                              <m:t>𝑔𝑎𝑙</m:t>
                            </m:r>
                          </m:den>
                        </m:f>
                      </m:e>
                    </m:d>
                  </m:oMath>
                </a14:m>
                <a:r>
                  <a:rPr lang="en-US" sz="4000" dirty="0">
                    <a:latin typeface="Cambria Math" panose="02040503050406030204" pitchFamily="18" charset="0"/>
                    <a:ea typeface="Cambria Math" panose="02040503050406030204" pitchFamily="18" charset="0"/>
                  </a:rPr>
                  <a:t> = 1</a:t>
                </a:r>
              </a:p>
              <a:p>
                <a:pPr marL="0" indent="0">
                  <a:buNone/>
                </a:pPr>
                <a:endParaRPr lang="en-US" sz="4000" dirty="0">
                  <a:latin typeface="Cambria Math" panose="02040503050406030204" pitchFamily="18" charset="0"/>
                  <a:ea typeface="Cambria Math" panose="02040503050406030204" pitchFamily="18" charset="0"/>
                </a:endParaRPr>
              </a:p>
              <a:p>
                <a:pPr marL="0" indent="0">
                  <a:buNone/>
                </a:pPr>
                <a:r>
                  <a:rPr lang="en-US" sz="3200" dirty="0">
                    <a:ea typeface="Cambria Math" panose="02040503050406030204" pitchFamily="18" charset="0"/>
                  </a:rPr>
                  <a:t>You can multiple anything by 1 and not change its quantity, only change the units.</a:t>
                </a:r>
              </a:p>
            </p:txBody>
          </p:sp>
        </mc:Choice>
        <mc:Fallback xmlns="">
          <p:sp>
            <p:nvSpPr>
              <p:cNvPr id="3" name="Content Placeholder 2">
                <a:extLst>
                  <a:ext uri="{FF2B5EF4-FFF2-40B4-BE49-F238E27FC236}">
                    <a16:creationId xmlns:a16="http://schemas.microsoft.com/office/drawing/2014/main" id="{E4E5C365-9105-4E8A-9125-BBF74F51F7F8}"/>
                  </a:ext>
                </a:extLst>
              </p:cNvPr>
              <p:cNvSpPr>
                <a:spLocks noGrp="1" noRot="1" noChangeAspect="1" noMove="1" noResize="1" noEditPoints="1" noAdjustHandles="1" noChangeArrowheads="1" noChangeShapeType="1" noTextEdit="1"/>
              </p:cNvSpPr>
              <p:nvPr>
                <p:ph idx="1"/>
              </p:nvPr>
            </p:nvSpPr>
            <p:spPr>
              <a:xfrm>
                <a:off x="838200" y="1456606"/>
                <a:ext cx="10515600" cy="5401393"/>
              </a:xfrm>
              <a:blipFill>
                <a:blip r:embed="rId2"/>
                <a:stretch>
                  <a:fillRect l="-1391" t="-293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FA3DCA7-8FFF-4172-BDE9-DCEC3A4063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425004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825625"/>
            <a:ext cx="10515600" cy="1603375"/>
          </a:xfrm>
        </p:spPr>
        <p:txBody>
          <a:bodyPr>
            <a:normAutofit/>
          </a:bodyPr>
          <a:lstStyle/>
          <a:p>
            <a:pPr marL="0" indent="0">
              <a:buNone/>
            </a:pPr>
            <a:r>
              <a:rPr lang="en-US" sz="3600" dirty="0"/>
              <a:t>Your Sodium Hypochlorite tank holds 40 gallons, but the store sells it by the liter. How many liters of Sodium Hypochlorite do you need to fill up your 40 gallon tank?</a:t>
            </a:r>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p:txBody>
          <a:bodyPr>
            <a:normAutofit/>
          </a:bodyPr>
          <a:lstStyle/>
          <a:p>
            <a:r>
              <a:rPr lang="en-US" sz="5400" dirty="0"/>
              <a:t>Example of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A21BB61-D524-4939-8A56-0A0E53EC000B}"/>
                  </a:ext>
                </a:extLst>
              </p:cNvPr>
              <p:cNvSpPr txBox="1"/>
              <p:nvPr/>
            </p:nvSpPr>
            <p:spPr>
              <a:xfrm>
                <a:off x="838200" y="3756530"/>
                <a:ext cx="6095234" cy="21800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 gal = 3.79 liters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40 gal </a:t>
                </a:r>
                <a14:m>
                  <m:oMath xmlns:m="http://schemas.openxmlformats.org/officeDocument/2006/math">
                    <m:r>
                      <a:rPr kumimoji="0" lang="en-US" sz="3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d>
                      <m:dPr>
                        <m:ctrlP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f>
                          <m:fPr>
                            <m:ctrlP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3.79</m:t>
                            </m:r>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𝐿</m:t>
                            </m:r>
                          </m:num>
                          <m:den>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𝑔𝑎𝑙</m:t>
                            </m:r>
                          </m:den>
                        </m:f>
                      </m:e>
                    </m:d>
                  </m:oMath>
                </a14:m>
                <a:endParaRPr kumimoji="0" lang="en-US" sz="36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7" name="TextBox 6">
                <a:extLst>
                  <a:ext uri="{FF2B5EF4-FFF2-40B4-BE49-F238E27FC236}">
                    <a16:creationId xmlns:a16="http://schemas.microsoft.com/office/drawing/2014/main" id="{7A21BB61-D524-4939-8A56-0A0E53EC000B}"/>
                  </a:ext>
                </a:extLst>
              </p:cNvPr>
              <p:cNvSpPr txBox="1">
                <a:spLocks noRot="1" noChangeAspect="1" noMove="1" noResize="1" noEditPoints="1" noAdjustHandles="1" noChangeArrowheads="1" noChangeShapeType="1" noTextEdit="1"/>
              </p:cNvSpPr>
              <p:nvPr/>
            </p:nvSpPr>
            <p:spPr>
              <a:xfrm>
                <a:off x="838200" y="3756530"/>
                <a:ext cx="6095234" cy="2180020"/>
              </a:xfrm>
              <a:prstGeom prst="rect">
                <a:avLst/>
              </a:prstGeom>
              <a:blipFill>
                <a:blip r:embed="rId2"/>
                <a:stretch>
                  <a:fillRect l="-3103" t="-419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gal</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40 gal  3.79L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150 L</a:t>
            </a:r>
          </a:p>
        </p:txBody>
      </p:sp>
      <p:sp>
        <p:nvSpPr>
          <p:cNvPr id="26" name="TextBox 25">
            <a:extLst>
              <a:ext uri="{FF2B5EF4-FFF2-40B4-BE49-F238E27FC236}">
                <a16:creationId xmlns:a16="http://schemas.microsoft.com/office/drawing/2014/main" id="{70D1B454-E81C-4C56-9DBC-7544D39040BD}"/>
              </a:ext>
            </a:extLst>
          </p:cNvPr>
          <p:cNvSpPr txBox="1"/>
          <p:nvPr/>
        </p:nvSpPr>
        <p:spPr>
          <a:xfrm>
            <a:off x="3725377" y="5143442"/>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150 L</a:t>
            </a:r>
          </a:p>
        </p:txBody>
      </p:sp>
      <p:cxnSp>
        <p:nvCxnSpPr>
          <p:cNvPr id="28" name="Straight Connector 27">
            <a:extLst>
              <a:ext uri="{FF2B5EF4-FFF2-40B4-BE49-F238E27FC236}">
                <a16:creationId xmlns:a16="http://schemas.microsoft.com/office/drawing/2014/main" id="{8BFAC4BE-7438-4AE4-85E8-FDC5088D95A6}"/>
              </a:ext>
            </a:extLst>
          </p:cNvPr>
          <p:cNvCxnSpPr/>
          <p:nvPr/>
        </p:nvCxnSpPr>
        <p:spPr>
          <a:xfrm>
            <a:off x="1562291" y="520610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3C86C95-1743-48F1-A472-DF2D2AC36C2E}"/>
              </a:ext>
            </a:extLst>
          </p:cNvPr>
          <p:cNvCxnSpPr/>
          <p:nvPr/>
        </p:nvCxnSpPr>
        <p:spPr>
          <a:xfrm>
            <a:off x="3000519" y="5513849"/>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86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7" grpId="0"/>
      <p:bldP spid="19" grpId="0"/>
      <p:bldP spid="18"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text, stationary, envelope&#10;&#10;Description automatically generated">
            <a:extLst>
              <a:ext uri="{FF2B5EF4-FFF2-40B4-BE49-F238E27FC236}">
                <a16:creationId xmlns:a16="http://schemas.microsoft.com/office/drawing/2014/main" id="{EC8E24DC-3276-4D19-ACAD-247FB114D5F6}"/>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504068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838200" y="1543913"/>
            <a:ext cx="10515600" cy="1885088"/>
          </a:xfrm>
        </p:spPr>
        <p:txBody>
          <a:bodyPr>
            <a:normAutofit lnSpcReduction="10000"/>
          </a:bodyPr>
          <a:lstStyle/>
          <a:p>
            <a:pPr marL="0" indent="0">
              <a:buNone/>
            </a:pPr>
            <a:r>
              <a:rPr lang="en-US" sz="3600" dirty="0"/>
              <a:t>To figure out the volume of your clarifier, you measure it with your tape measure and determine it holds 46 cubic feet of water. How many gallons does your clarifier hold?  1 ft</a:t>
            </a:r>
            <a:r>
              <a:rPr lang="en-US" sz="3600" baseline="30000" dirty="0"/>
              <a:t>3</a:t>
            </a:r>
            <a:r>
              <a:rPr lang="en-US" sz="3600" dirty="0"/>
              <a:t> = 7.48 gal</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97697" y="372027"/>
            <a:ext cx="10515600" cy="1325563"/>
          </a:xfrm>
        </p:spPr>
        <p:txBody>
          <a:bodyPr>
            <a:normAutofit/>
          </a:bodyPr>
          <a:lstStyle/>
          <a:p>
            <a:r>
              <a:rPr lang="en-US" sz="5400" dirty="0"/>
              <a:t>Your turn: Unit Conversion</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6144630" y="3551827"/>
            <a:ext cx="5040688"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9" name="TextBox 18">
            <a:extLst>
              <a:ext uri="{FF2B5EF4-FFF2-40B4-BE49-F238E27FC236}">
                <a16:creationId xmlns:a16="http://schemas.microsoft.com/office/drawing/2014/main" id="{5AE9C8AD-B6BF-40F7-A44E-81E0255BD0A7}"/>
              </a:ext>
            </a:extLst>
          </p:cNvPr>
          <p:cNvSpPr txBox="1"/>
          <p:nvPr/>
        </p:nvSpPr>
        <p:spPr>
          <a:xfrm>
            <a:off x="6488105" y="4851055"/>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1  1 ft</a:t>
            </a:r>
            <a:r>
              <a:rPr kumimoji="0" lang="en-US" sz="32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p:txBody>
      </p:sp>
      <p:cxnSp>
        <p:nvCxnSpPr>
          <p:cNvPr id="15" name="Straight Connector 14">
            <a:extLst>
              <a:ext uri="{FF2B5EF4-FFF2-40B4-BE49-F238E27FC236}">
                <a16:creationId xmlns:a16="http://schemas.microsoft.com/office/drawing/2014/main" id="{847D4FE8-4563-4DC1-AACD-56ED38ED5D41}"/>
              </a:ext>
            </a:extLst>
          </p:cNvPr>
          <p:cNvCxnSpPr>
            <a:cxnSpLocks/>
          </p:cNvCxnSpPr>
          <p:nvPr/>
        </p:nvCxnSpPr>
        <p:spPr>
          <a:xfrm>
            <a:off x="6488105" y="4866078"/>
            <a:ext cx="2628325" cy="4595"/>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0E9F555-7C4A-4F80-A4AE-3D08B047E23B}"/>
              </a:ext>
            </a:extLst>
          </p:cNvPr>
          <p:cNvSpPr txBox="1"/>
          <p:nvPr/>
        </p:nvSpPr>
        <p:spPr>
          <a:xfrm>
            <a:off x="6488105" y="4285898"/>
            <a:ext cx="29315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46 ft</a:t>
            </a:r>
            <a:r>
              <a:rPr kumimoji="0" lang="en-US" sz="32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7.48gal</a:t>
            </a:r>
          </a:p>
        </p:txBody>
      </p:sp>
      <p:cxnSp>
        <p:nvCxnSpPr>
          <p:cNvPr id="17" name="Straight Connector 16">
            <a:extLst>
              <a:ext uri="{FF2B5EF4-FFF2-40B4-BE49-F238E27FC236}">
                <a16:creationId xmlns:a16="http://schemas.microsoft.com/office/drawing/2014/main" id="{851AA33B-B853-4E09-A89B-DFCC3C9B318B}"/>
              </a:ext>
            </a:extLst>
          </p:cNvPr>
          <p:cNvCxnSpPr/>
          <p:nvPr/>
        </p:nvCxnSpPr>
        <p:spPr>
          <a:xfrm>
            <a:off x="7765508" y="4383606"/>
            <a:ext cx="0" cy="1066034"/>
          </a:xfrm>
          <a:prstGeom prst="line">
            <a:avLst/>
          </a:prstGeom>
          <a:ln w="381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A56EAE0-23AE-4F46-9269-B53FB5D25CFC}"/>
              </a:ext>
            </a:extLst>
          </p:cNvPr>
          <p:cNvSpPr txBox="1"/>
          <p:nvPr/>
        </p:nvSpPr>
        <p:spPr>
          <a:xfrm>
            <a:off x="9102646" y="4575635"/>
            <a:ext cx="20217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344 gal</a:t>
            </a:r>
          </a:p>
        </p:txBody>
      </p:sp>
      <p:cxnSp>
        <p:nvCxnSpPr>
          <p:cNvPr id="30" name="Straight Connector 29">
            <a:extLst>
              <a:ext uri="{FF2B5EF4-FFF2-40B4-BE49-F238E27FC236}">
                <a16:creationId xmlns:a16="http://schemas.microsoft.com/office/drawing/2014/main" id="{80599949-482C-4BC6-82EA-D0EA0875A79E}"/>
              </a:ext>
            </a:extLst>
          </p:cNvPr>
          <p:cNvCxnSpPr/>
          <p:nvPr/>
        </p:nvCxnSpPr>
        <p:spPr>
          <a:xfrm>
            <a:off x="7124127" y="4418687"/>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8268FA-B250-4A3F-A578-A3DCED5317FA}"/>
              </a:ext>
            </a:extLst>
          </p:cNvPr>
          <p:cNvCxnSpPr/>
          <p:nvPr/>
        </p:nvCxnSpPr>
        <p:spPr>
          <a:xfrm>
            <a:off x="8270571" y="5013118"/>
            <a:ext cx="533018" cy="38597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F135293-475C-4467-8C5F-D7045B53570D}"/>
              </a:ext>
            </a:extLst>
          </p:cNvPr>
          <p:cNvGrpSpPr/>
          <p:nvPr/>
        </p:nvGrpSpPr>
        <p:grpSpPr>
          <a:xfrm>
            <a:off x="601174" y="532633"/>
            <a:ext cx="533594" cy="771525"/>
            <a:chOff x="8191117" y="524946"/>
            <a:chExt cx="533594" cy="771525"/>
          </a:xfrm>
        </p:grpSpPr>
        <p:sp>
          <p:nvSpPr>
            <p:cNvPr id="21" name="Graphic 4" descr="Raised hand with solid fill">
              <a:extLst>
                <a:ext uri="{FF2B5EF4-FFF2-40B4-BE49-F238E27FC236}">
                  <a16:creationId xmlns:a16="http://schemas.microsoft.com/office/drawing/2014/main" id="{AC498CAD-C6FB-4E20-881F-C38F90BD3F4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22" name="TextBox 21">
              <a:extLst>
                <a:ext uri="{FF2B5EF4-FFF2-40B4-BE49-F238E27FC236}">
                  <a16:creationId xmlns:a16="http://schemas.microsoft.com/office/drawing/2014/main" id="{CD2959FD-E50A-4054-825E-A248E937081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6.1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53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344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466 gal</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Oval 1">
            <a:extLst>
              <a:ext uri="{FF2B5EF4-FFF2-40B4-BE49-F238E27FC236}">
                <a16:creationId xmlns:a16="http://schemas.microsoft.com/office/drawing/2014/main" id="{03BE2694-57DC-4A62-BCD7-7B65DF4A343D}"/>
              </a:ext>
            </a:extLst>
          </p:cNvPr>
          <p:cNvSpPr/>
          <p:nvPr/>
        </p:nvSpPr>
        <p:spPr>
          <a:xfrm>
            <a:off x="707626" y="4783985"/>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Tree>
    <p:extLst>
      <p:ext uri="{BB962C8B-B14F-4D97-AF65-F5344CB8AC3E}">
        <p14:creationId xmlns:p14="http://schemas.microsoft.com/office/powerpoint/2010/main" val="109070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9" grpId="0"/>
      <p:bldP spid="18" grpId="0"/>
      <p:bldP spid="25" grpId="0"/>
      <p:bldP spid="23" grpId="0"/>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stationary, envelope&#10;&#10;Description automatically generated">
            <a:extLst>
              <a:ext uri="{FF2B5EF4-FFF2-40B4-BE49-F238E27FC236}">
                <a16:creationId xmlns:a16="http://schemas.microsoft.com/office/drawing/2014/main" id="{CBC00AC5-34A3-45F6-AE8F-350CB49E12B2}"/>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t="5569" b="19431"/>
          <a:stretch/>
        </p:blipFill>
        <p:spPr>
          <a:xfrm>
            <a:off x="0" y="0"/>
            <a:ext cx="12192000" cy="6858000"/>
          </a:xfrm>
          <a:prstGeom prst="rect">
            <a:avLst/>
          </a:prstGeom>
        </p:spPr>
      </p:pic>
      <p:sp>
        <p:nvSpPr>
          <p:cNvPr id="5" name="Rectangle: Rounded Corners 4">
            <a:extLst>
              <a:ext uri="{FF2B5EF4-FFF2-40B4-BE49-F238E27FC236}">
                <a16:creationId xmlns:a16="http://schemas.microsoft.com/office/drawing/2014/main" id="{0F492B30-6D36-408A-89E1-A1D4ED7BD2C2}"/>
              </a:ext>
            </a:extLst>
          </p:cNvPr>
          <p:cNvSpPr/>
          <p:nvPr/>
        </p:nvSpPr>
        <p:spPr>
          <a:xfrm>
            <a:off x="615343" y="3551827"/>
            <a:ext cx="3708528" cy="2697251"/>
          </a:xfrm>
          <a:prstGeom prst="round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Content Placeholder 2">
            <a:extLst>
              <a:ext uri="{FF2B5EF4-FFF2-40B4-BE49-F238E27FC236}">
                <a16:creationId xmlns:a16="http://schemas.microsoft.com/office/drawing/2014/main" id="{D303D4DD-8BE0-43C3-A984-F7F60C3E8517}"/>
              </a:ext>
            </a:extLst>
          </p:cNvPr>
          <p:cNvSpPr>
            <a:spLocks noGrp="1"/>
          </p:cNvSpPr>
          <p:nvPr>
            <p:ph idx="1"/>
          </p:nvPr>
        </p:nvSpPr>
        <p:spPr>
          <a:xfrm>
            <a:off x="601175" y="1171676"/>
            <a:ext cx="11047086" cy="2412492"/>
          </a:xfrm>
        </p:spPr>
        <p:txBody>
          <a:bodyPr>
            <a:normAutofit fontScale="92500" lnSpcReduction="20000"/>
          </a:bodyPr>
          <a:lstStyle/>
          <a:p>
            <a:pPr marL="0" indent="0">
              <a:buNone/>
            </a:pPr>
            <a:r>
              <a:rPr lang="en-US" sz="3600" dirty="0"/>
              <a:t>To calculate your CT, you want to determine the volume of water after treatment and before your first customer, including water in mains that have a 1 ft diameter and are 860 ft long and a box shaped storage tank. You determine the below equation for calculating this. What is the volume in ft</a:t>
            </a:r>
            <a:r>
              <a:rPr lang="en-US" sz="3600" baseline="30000" dirty="0"/>
              <a:t>3</a:t>
            </a:r>
            <a:r>
              <a:rPr lang="en-US" sz="3600" dirty="0"/>
              <a:t>?</a:t>
            </a:r>
          </a:p>
          <a:p>
            <a:pPr marL="0" indent="0">
              <a:buNone/>
            </a:pPr>
            <a:r>
              <a:rPr lang="en-US" sz="3600" dirty="0">
                <a:latin typeface="Cambria Math" panose="02040503050406030204" pitchFamily="18" charset="0"/>
                <a:ea typeface="Cambria Math" panose="02040503050406030204" pitchFamily="18" charset="0"/>
              </a:rPr>
              <a:t>π (1ft/2)</a:t>
            </a:r>
            <a:r>
              <a:rPr lang="en-US" sz="3600" baseline="30000" dirty="0">
                <a:latin typeface="Cambria Math" panose="02040503050406030204" pitchFamily="18" charset="0"/>
                <a:ea typeface="Cambria Math" panose="02040503050406030204" pitchFamily="18" charset="0"/>
              </a:rPr>
              <a:t>2 </a:t>
            </a:r>
            <a:r>
              <a:rPr lang="en-US" sz="3600" dirty="0">
                <a:latin typeface="Cambria Math" panose="02040503050406030204" pitchFamily="18" charset="0"/>
                <a:ea typeface="Cambria Math" panose="02040503050406030204" pitchFamily="18" charset="0"/>
              </a:rPr>
              <a:t>(860ft) + (20ft)(15ft)(25ft) =</a:t>
            </a:r>
            <a:endParaRPr lang="en-US" sz="3600" dirty="0"/>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8B2A4370-E2B1-4C39-ACB1-FBFDF04E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3A5401-7708-4FBE-A445-4284A5A2269A}" type="slidenum">
              <a:rPr kumimoji="0" lang="en-US"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6" name="Title 5">
            <a:extLst>
              <a:ext uri="{FF2B5EF4-FFF2-40B4-BE49-F238E27FC236}">
                <a16:creationId xmlns:a16="http://schemas.microsoft.com/office/drawing/2014/main" id="{3FFB599E-40D2-4F29-B200-505C4C40D2E7}"/>
              </a:ext>
            </a:extLst>
          </p:cNvPr>
          <p:cNvSpPr>
            <a:spLocks noGrp="1"/>
          </p:cNvSpPr>
          <p:nvPr>
            <p:ph type="title"/>
          </p:nvPr>
        </p:nvSpPr>
        <p:spPr>
          <a:xfrm>
            <a:off x="1270128" y="136523"/>
            <a:ext cx="10515600" cy="1325563"/>
          </a:xfrm>
        </p:spPr>
        <p:txBody>
          <a:bodyPr>
            <a:normAutofit/>
          </a:bodyPr>
          <a:lstStyle/>
          <a:p>
            <a:r>
              <a:rPr lang="en-US" sz="5400" dirty="0"/>
              <a:t>Your turn: Order of Operations</a:t>
            </a:r>
          </a:p>
        </p:txBody>
      </p:sp>
      <p:sp>
        <p:nvSpPr>
          <p:cNvPr id="9" name="Rectangle: Rounded Corners 8">
            <a:extLst>
              <a:ext uri="{FF2B5EF4-FFF2-40B4-BE49-F238E27FC236}">
                <a16:creationId xmlns:a16="http://schemas.microsoft.com/office/drawing/2014/main" id="{9705B993-E99A-4CC3-830F-16A39AA606F0}"/>
              </a:ext>
            </a:extLst>
          </p:cNvPr>
          <p:cNvSpPr/>
          <p:nvPr/>
        </p:nvSpPr>
        <p:spPr>
          <a:xfrm>
            <a:off x="4663899" y="3551827"/>
            <a:ext cx="6521419" cy="2697251"/>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8" name="TextBox 17">
            <a:extLst>
              <a:ext uri="{FF2B5EF4-FFF2-40B4-BE49-F238E27FC236}">
                <a16:creationId xmlns:a16="http://schemas.microsoft.com/office/drawing/2014/main" id="{70E9F555-7C4A-4F80-A4AE-3D08B047E23B}"/>
              </a:ext>
            </a:extLst>
          </p:cNvPr>
          <p:cNvSpPr txBox="1"/>
          <p:nvPr/>
        </p:nvSpPr>
        <p:spPr>
          <a:xfrm>
            <a:off x="4783369" y="3688595"/>
            <a:ext cx="760927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(1ft/2)</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(0.5ft)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   </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π (0.25ft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)(860ft) + (20ft)(15ft)(25ft)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(0.785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(860ft) + (300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2</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)(25ft) =</a:t>
            </a:r>
            <a:endParaRPr kumimoji="0" lang="en-US" sz="2800" b="0" i="0" u="sng"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675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+ 7500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8180 ft</a:t>
            </a:r>
            <a:r>
              <a:rPr kumimoji="0" lang="en-US" sz="2800" b="0" i="0" u="none" strike="noStrike" kern="1200" cap="none" spc="0" normalizeH="0" baseline="30000" noProof="0" dirty="0">
                <a:ln>
                  <a:noFill/>
                </a:ln>
                <a:solidFill>
                  <a:prstClr val="black"/>
                </a:solidFill>
                <a:effectLst/>
                <a:uLnTx/>
                <a:uFillTx/>
                <a:latin typeface="Cambria Math" panose="02040503050406030204" pitchFamily="18" charset="0"/>
                <a:ea typeface="Cambria Math" panose="02040503050406030204" pitchFamily="18" charset="0"/>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grpSp>
        <p:nvGrpSpPr>
          <p:cNvPr id="20" name="Group 19">
            <a:extLst>
              <a:ext uri="{FF2B5EF4-FFF2-40B4-BE49-F238E27FC236}">
                <a16:creationId xmlns:a16="http://schemas.microsoft.com/office/drawing/2014/main" id="{9F135293-475C-4467-8C5F-D7045B53570D}"/>
              </a:ext>
            </a:extLst>
          </p:cNvPr>
          <p:cNvGrpSpPr/>
          <p:nvPr/>
        </p:nvGrpSpPr>
        <p:grpSpPr>
          <a:xfrm>
            <a:off x="657814" y="292876"/>
            <a:ext cx="533594" cy="771525"/>
            <a:chOff x="8191117" y="524946"/>
            <a:chExt cx="533594" cy="771525"/>
          </a:xfrm>
        </p:grpSpPr>
        <p:sp>
          <p:nvSpPr>
            <p:cNvPr id="21" name="Graphic 4" descr="Raised hand with solid fill">
              <a:extLst>
                <a:ext uri="{FF2B5EF4-FFF2-40B4-BE49-F238E27FC236}">
                  <a16:creationId xmlns:a16="http://schemas.microsoft.com/office/drawing/2014/main" id="{AC498CAD-C6FB-4E20-881F-C38F90BD3F4F}"/>
                </a:ext>
              </a:extLst>
            </p:cNvPr>
            <p:cNvSpPr/>
            <p:nvPr/>
          </p:nvSpPr>
          <p:spPr>
            <a:xfrm>
              <a:off x="8191117" y="524946"/>
              <a:ext cx="533594" cy="771525"/>
            </a:xfrm>
            <a:custGeom>
              <a:avLst/>
              <a:gdLst>
                <a:gd name="connsiteX0" fmla="*/ 42863 w 533594"/>
                <a:gd name="connsiteY0" fmla="*/ 152400 h 771525"/>
                <a:gd name="connsiteX1" fmla="*/ 85725 w 533594"/>
                <a:gd name="connsiteY1" fmla="*/ 195263 h 771525"/>
                <a:gd name="connsiteX2" fmla="*/ 85725 w 533594"/>
                <a:gd name="connsiteY2" fmla="*/ 381000 h 771525"/>
                <a:gd name="connsiteX3" fmla="*/ 95250 w 533594"/>
                <a:gd name="connsiteY3" fmla="*/ 390525 h 771525"/>
                <a:gd name="connsiteX4" fmla="*/ 104775 w 533594"/>
                <a:gd name="connsiteY4" fmla="*/ 381000 h 771525"/>
                <a:gd name="connsiteX5" fmla="*/ 104775 w 533594"/>
                <a:gd name="connsiteY5" fmla="*/ 100013 h 771525"/>
                <a:gd name="connsiteX6" fmla="*/ 147638 w 533594"/>
                <a:gd name="connsiteY6" fmla="*/ 57150 h 771525"/>
                <a:gd name="connsiteX7" fmla="*/ 190500 w 533594"/>
                <a:gd name="connsiteY7" fmla="*/ 100013 h 771525"/>
                <a:gd name="connsiteX8" fmla="*/ 190500 w 533594"/>
                <a:gd name="connsiteY8" fmla="*/ 381000 h 771525"/>
                <a:gd name="connsiteX9" fmla="*/ 200025 w 533594"/>
                <a:gd name="connsiteY9" fmla="*/ 390525 h 771525"/>
                <a:gd name="connsiteX10" fmla="*/ 209550 w 533594"/>
                <a:gd name="connsiteY10" fmla="*/ 381000 h 771525"/>
                <a:gd name="connsiteX11" fmla="*/ 209550 w 533594"/>
                <a:gd name="connsiteY11" fmla="*/ 41910 h 771525"/>
                <a:gd name="connsiteX12" fmla="*/ 209550 w 533594"/>
                <a:gd name="connsiteY12" fmla="*/ 41910 h 771525"/>
                <a:gd name="connsiteX13" fmla="*/ 252413 w 533594"/>
                <a:gd name="connsiteY13" fmla="*/ 0 h 771525"/>
                <a:gd name="connsiteX14" fmla="*/ 295275 w 533594"/>
                <a:gd name="connsiteY14" fmla="*/ 41910 h 771525"/>
                <a:gd name="connsiteX15" fmla="*/ 295275 w 533594"/>
                <a:gd name="connsiteY15" fmla="*/ 41910 h 771525"/>
                <a:gd name="connsiteX16" fmla="*/ 295275 w 533594"/>
                <a:gd name="connsiteY16" fmla="*/ 381000 h 771525"/>
                <a:gd name="connsiteX17" fmla="*/ 304800 w 533594"/>
                <a:gd name="connsiteY17" fmla="*/ 390525 h 771525"/>
                <a:gd name="connsiteX18" fmla="*/ 314325 w 533594"/>
                <a:gd name="connsiteY18" fmla="*/ 381000 h 771525"/>
                <a:gd name="connsiteX19" fmla="*/ 314325 w 533594"/>
                <a:gd name="connsiteY19" fmla="*/ 100013 h 771525"/>
                <a:gd name="connsiteX20" fmla="*/ 357188 w 533594"/>
                <a:gd name="connsiteY20" fmla="*/ 57150 h 771525"/>
                <a:gd name="connsiteX21" fmla="*/ 400050 w 533594"/>
                <a:gd name="connsiteY21" fmla="*/ 100013 h 771525"/>
                <a:gd name="connsiteX22" fmla="*/ 400050 w 533594"/>
                <a:gd name="connsiteY22" fmla="*/ 381000 h 771525"/>
                <a:gd name="connsiteX23" fmla="*/ 400050 w 533594"/>
                <a:gd name="connsiteY23" fmla="*/ 490538 h 771525"/>
                <a:gd name="connsiteX24" fmla="*/ 439103 w 533594"/>
                <a:gd name="connsiteY24" fmla="*/ 314325 h 771525"/>
                <a:gd name="connsiteX25" fmla="*/ 496253 w 533594"/>
                <a:gd name="connsiteY25" fmla="*/ 278130 h 771525"/>
                <a:gd name="connsiteX26" fmla="*/ 532448 w 533594"/>
                <a:gd name="connsiteY26" fmla="*/ 335280 h 771525"/>
                <a:gd name="connsiteX27" fmla="*/ 475298 w 533594"/>
                <a:gd name="connsiteY27" fmla="*/ 592455 h 771525"/>
                <a:gd name="connsiteX28" fmla="*/ 457200 w 533594"/>
                <a:gd name="connsiteY28" fmla="*/ 619125 h 771525"/>
                <a:gd name="connsiteX29" fmla="*/ 352425 w 533594"/>
                <a:gd name="connsiteY29" fmla="*/ 700088 h 771525"/>
                <a:gd name="connsiteX30" fmla="*/ 352425 w 533594"/>
                <a:gd name="connsiteY30" fmla="*/ 771525 h 771525"/>
                <a:gd name="connsiteX31" fmla="*/ 76200 w 533594"/>
                <a:gd name="connsiteY31" fmla="*/ 771525 h 771525"/>
                <a:gd name="connsiteX32" fmla="*/ 76200 w 533594"/>
                <a:gd name="connsiteY32" fmla="*/ 723900 h 771525"/>
                <a:gd name="connsiteX33" fmla="*/ 0 w 533594"/>
                <a:gd name="connsiteY33" fmla="*/ 523875 h 771525"/>
                <a:gd name="connsiteX34" fmla="*/ 0 w 533594"/>
                <a:gd name="connsiteY34" fmla="*/ 195263 h 771525"/>
                <a:gd name="connsiteX35" fmla="*/ 42863 w 533594"/>
                <a:gd name="connsiteY35" fmla="*/ 15240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3594" h="771525">
                  <a:moveTo>
                    <a:pt x="42863" y="152400"/>
                  </a:moveTo>
                  <a:cubicBezTo>
                    <a:pt x="66675" y="152400"/>
                    <a:pt x="85725" y="171450"/>
                    <a:pt x="85725" y="195263"/>
                  </a:cubicBezTo>
                  <a:lnTo>
                    <a:pt x="85725" y="381000"/>
                  </a:lnTo>
                  <a:cubicBezTo>
                    <a:pt x="85725" y="385763"/>
                    <a:pt x="90488" y="390525"/>
                    <a:pt x="95250" y="390525"/>
                  </a:cubicBezTo>
                  <a:cubicBezTo>
                    <a:pt x="100013" y="390525"/>
                    <a:pt x="104775" y="385763"/>
                    <a:pt x="104775" y="381000"/>
                  </a:cubicBezTo>
                  <a:lnTo>
                    <a:pt x="104775" y="100013"/>
                  </a:lnTo>
                  <a:cubicBezTo>
                    <a:pt x="104775" y="76200"/>
                    <a:pt x="123825" y="57150"/>
                    <a:pt x="147638" y="57150"/>
                  </a:cubicBezTo>
                  <a:cubicBezTo>
                    <a:pt x="171450" y="57150"/>
                    <a:pt x="190500" y="76200"/>
                    <a:pt x="190500" y="100013"/>
                  </a:cubicBezTo>
                  <a:lnTo>
                    <a:pt x="190500" y="381000"/>
                  </a:lnTo>
                  <a:cubicBezTo>
                    <a:pt x="190500" y="385763"/>
                    <a:pt x="195263" y="390525"/>
                    <a:pt x="200025" y="390525"/>
                  </a:cubicBezTo>
                  <a:cubicBezTo>
                    <a:pt x="204788" y="390525"/>
                    <a:pt x="209550" y="385763"/>
                    <a:pt x="209550" y="381000"/>
                  </a:cubicBezTo>
                  <a:lnTo>
                    <a:pt x="209550" y="41910"/>
                  </a:lnTo>
                  <a:lnTo>
                    <a:pt x="209550" y="41910"/>
                  </a:lnTo>
                  <a:cubicBezTo>
                    <a:pt x="209550" y="19050"/>
                    <a:pt x="228600" y="0"/>
                    <a:pt x="252413" y="0"/>
                  </a:cubicBezTo>
                  <a:cubicBezTo>
                    <a:pt x="276225" y="0"/>
                    <a:pt x="295275" y="19050"/>
                    <a:pt x="295275" y="41910"/>
                  </a:cubicBezTo>
                  <a:lnTo>
                    <a:pt x="295275" y="41910"/>
                  </a:lnTo>
                  <a:lnTo>
                    <a:pt x="295275" y="381000"/>
                  </a:lnTo>
                  <a:cubicBezTo>
                    <a:pt x="295275" y="385763"/>
                    <a:pt x="300038" y="390525"/>
                    <a:pt x="304800" y="390525"/>
                  </a:cubicBezTo>
                  <a:cubicBezTo>
                    <a:pt x="309563" y="390525"/>
                    <a:pt x="314325" y="385763"/>
                    <a:pt x="314325" y="381000"/>
                  </a:cubicBezTo>
                  <a:lnTo>
                    <a:pt x="314325" y="100013"/>
                  </a:lnTo>
                  <a:cubicBezTo>
                    <a:pt x="314325" y="76200"/>
                    <a:pt x="333375" y="57150"/>
                    <a:pt x="357188" y="57150"/>
                  </a:cubicBezTo>
                  <a:cubicBezTo>
                    <a:pt x="381000" y="57150"/>
                    <a:pt x="400050" y="76200"/>
                    <a:pt x="400050" y="100013"/>
                  </a:cubicBezTo>
                  <a:lnTo>
                    <a:pt x="400050" y="381000"/>
                  </a:lnTo>
                  <a:lnTo>
                    <a:pt x="400050" y="490538"/>
                  </a:lnTo>
                  <a:lnTo>
                    <a:pt x="439103" y="314325"/>
                  </a:lnTo>
                  <a:cubicBezTo>
                    <a:pt x="444817" y="288608"/>
                    <a:pt x="470535" y="272415"/>
                    <a:pt x="496253" y="278130"/>
                  </a:cubicBezTo>
                  <a:cubicBezTo>
                    <a:pt x="521970" y="283845"/>
                    <a:pt x="538163" y="309563"/>
                    <a:pt x="532448" y="335280"/>
                  </a:cubicBezTo>
                  <a:lnTo>
                    <a:pt x="475298" y="592455"/>
                  </a:lnTo>
                  <a:cubicBezTo>
                    <a:pt x="472440" y="601980"/>
                    <a:pt x="466725" y="611505"/>
                    <a:pt x="457200" y="619125"/>
                  </a:cubicBezTo>
                  <a:lnTo>
                    <a:pt x="352425" y="700088"/>
                  </a:lnTo>
                  <a:lnTo>
                    <a:pt x="352425" y="771525"/>
                  </a:lnTo>
                  <a:lnTo>
                    <a:pt x="76200" y="771525"/>
                  </a:lnTo>
                  <a:lnTo>
                    <a:pt x="76200" y="723900"/>
                  </a:lnTo>
                  <a:cubicBezTo>
                    <a:pt x="76200" y="656273"/>
                    <a:pt x="0" y="651510"/>
                    <a:pt x="0" y="523875"/>
                  </a:cubicBezTo>
                  <a:cubicBezTo>
                    <a:pt x="0" y="519113"/>
                    <a:pt x="0" y="195263"/>
                    <a:pt x="0" y="195263"/>
                  </a:cubicBezTo>
                  <a:cubicBezTo>
                    <a:pt x="0" y="171450"/>
                    <a:pt x="19050" y="152400"/>
                    <a:pt x="42863" y="15240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2" name="TextBox 21">
              <a:extLst>
                <a:ext uri="{FF2B5EF4-FFF2-40B4-BE49-F238E27FC236}">
                  <a16:creationId xmlns:a16="http://schemas.microsoft.com/office/drawing/2014/main" id="{CD2959FD-E50A-4054-825E-A248E9370815}"/>
                </a:ext>
              </a:extLst>
            </p:cNvPr>
            <p:cNvSpPr txBox="1"/>
            <p:nvPr/>
          </p:nvSpPr>
          <p:spPr>
            <a:xfrm>
              <a:off x="8263553" y="884373"/>
              <a:ext cx="2827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grpSp>
      <p:sp>
        <p:nvSpPr>
          <p:cNvPr id="23" name="Content Placeholder 2">
            <a:extLst>
              <a:ext uri="{FF2B5EF4-FFF2-40B4-BE49-F238E27FC236}">
                <a16:creationId xmlns:a16="http://schemas.microsoft.com/office/drawing/2014/main" id="{119FA968-DDE9-4EE1-8A13-EDE8126FB472}"/>
              </a:ext>
            </a:extLst>
          </p:cNvPr>
          <p:cNvSpPr txBox="1">
            <a:spLocks/>
          </p:cNvSpPr>
          <p:nvPr/>
        </p:nvSpPr>
        <p:spPr>
          <a:xfrm>
            <a:off x="886830" y="3908511"/>
            <a:ext cx="3244052" cy="188508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923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8180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11,740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r>
              <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rPr>
              <a:t>5,060,00 ft</a:t>
            </a:r>
            <a:r>
              <a:rPr kumimoji="0" lang="en-US" sz="3600" b="0" i="0" u="none" strike="noStrike" kern="1200" cap="none" spc="0" normalizeH="0" baseline="30000" noProof="0" dirty="0">
                <a:ln>
                  <a:noFill/>
                </a:ln>
                <a:solidFill>
                  <a:prstClr val="black"/>
                </a:solidFill>
                <a:effectLst/>
                <a:uLnTx/>
                <a:uFillTx/>
                <a:latin typeface="Aptos" panose="020B0004020202020204"/>
                <a:ea typeface="+mn-ea"/>
                <a:cs typeface="+mn-cs"/>
              </a:rPr>
              <a:t>3</a:t>
            </a: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742950" marR="0" lvl="0" indent="-742950" algn="l" defTabSz="914377" rtl="0" eaLnBrk="1" fontAlgn="auto" latinLnBrk="0" hangingPunct="1">
              <a:lnSpc>
                <a:spcPct val="90000"/>
              </a:lnSpc>
              <a:spcBef>
                <a:spcPts val="1000"/>
              </a:spcBef>
              <a:spcAft>
                <a:spcPts val="0"/>
              </a:spcAft>
              <a:buClrTx/>
              <a:buSzTx/>
              <a:buFont typeface="Arial" panose="020B0604020202020204" pitchFamily="34" charset="0"/>
              <a:buAutoNum type="alphaUcPeriod"/>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2" name="Oval 1">
            <a:extLst>
              <a:ext uri="{FF2B5EF4-FFF2-40B4-BE49-F238E27FC236}">
                <a16:creationId xmlns:a16="http://schemas.microsoft.com/office/drawing/2014/main" id="{03BE2694-57DC-4A62-BCD7-7B65DF4A343D}"/>
              </a:ext>
            </a:extLst>
          </p:cNvPr>
          <p:cNvSpPr/>
          <p:nvPr/>
        </p:nvSpPr>
        <p:spPr>
          <a:xfrm>
            <a:off x="768510" y="4297361"/>
            <a:ext cx="2688060" cy="5944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Tree>
    <p:extLst>
      <p:ext uri="{BB962C8B-B14F-4D97-AF65-F5344CB8AC3E}">
        <p14:creationId xmlns:p14="http://schemas.microsoft.com/office/powerpoint/2010/main" val="67157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xEl>
                                              <p:pRg st="4" end="4"/>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8" grpId="0"/>
      <p:bldP spid="23" grpId="0"/>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3316D-3A8B-4E22-BA1F-D887A418E7CE}"/>
              </a:ext>
            </a:extLst>
          </p:cNvPr>
          <p:cNvSpPr>
            <a:spLocks noGrp="1"/>
          </p:cNvSpPr>
          <p:nvPr>
            <p:ph type="title"/>
          </p:nvPr>
        </p:nvSpPr>
        <p:spPr/>
        <p:txBody>
          <a:bodyPr/>
          <a:lstStyle/>
          <a:p>
            <a:r>
              <a:rPr lang="en-US" dirty="0"/>
              <a:t>Thanks for attending!</a:t>
            </a:r>
          </a:p>
        </p:txBody>
      </p:sp>
      <p:sp>
        <p:nvSpPr>
          <p:cNvPr id="5" name="Text Placeholder 4">
            <a:extLst>
              <a:ext uri="{FF2B5EF4-FFF2-40B4-BE49-F238E27FC236}">
                <a16:creationId xmlns:a16="http://schemas.microsoft.com/office/drawing/2014/main" id="{38F7E23B-3E11-40AB-9532-D01B3939C516}"/>
              </a:ext>
            </a:extLst>
          </p:cNvPr>
          <p:cNvSpPr>
            <a:spLocks noGrp="1"/>
          </p:cNvSpPr>
          <p:nvPr>
            <p:ph type="body" idx="1"/>
          </p:nvPr>
        </p:nvSpPr>
        <p:spPr>
          <a:xfrm>
            <a:off x="866929" y="2092300"/>
            <a:ext cx="4732359" cy="1500187"/>
          </a:xfrm>
        </p:spPr>
        <p:txBody>
          <a:bodyPr>
            <a:normAutofit fontScale="92500" lnSpcReduction="10000"/>
          </a:bodyPr>
          <a:lstStyle/>
          <a:p>
            <a:r>
              <a:rPr lang="en-US" dirty="0"/>
              <a:t>Next webinar in the series: </a:t>
            </a:r>
          </a:p>
          <a:p>
            <a:r>
              <a:rPr lang="en-US" b="1" dirty="0"/>
              <a:t>Water Math pt. 2: Area, Volume, Pressure</a:t>
            </a:r>
          </a:p>
          <a:p>
            <a:r>
              <a:rPr lang="en-US" dirty="0"/>
              <a:t>August 6, 2025</a:t>
            </a:r>
          </a:p>
        </p:txBody>
      </p:sp>
      <p:sp>
        <p:nvSpPr>
          <p:cNvPr id="6" name="Text Placeholder 4">
            <a:extLst>
              <a:ext uri="{FF2B5EF4-FFF2-40B4-BE49-F238E27FC236}">
                <a16:creationId xmlns:a16="http://schemas.microsoft.com/office/drawing/2014/main" id="{ABD5822D-3AC7-4A8D-B2EE-8ED95AC6D079}"/>
              </a:ext>
            </a:extLst>
          </p:cNvPr>
          <p:cNvSpPr txBox="1">
            <a:spLocks/>
          </p:cNvSpPr>
          <p:nvPr/>
        </p:nvSpPr>
        <p:spPr>
          <a:xfrm>
            <a:off x="6821819" y="2092299"/>
            <a:ext cx="4258226"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rgbClr val="666666"/>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baseline="0">
                <a:solidFill>
                  <a:schemeClr val="tx1">
                    <a:tint val="7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baseline="0">
                <a:solidFill>
                  <a:schemeClr val="tx1">
                    <a:tint val="7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baseline="0">
                <a:solidFill>
                  <a:schemeClr val="tx1">
                    <a:tint val="75000"/>
                  </a:schemeClr>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Shannon Sloane Pepper</a:t>
            </a:r>
          </a:p>
          <a:p>
            <a:r>
              <a:rPr lang="en-US" dirty="0"/>
              <a:t>spepper@unm.edu</a:t>
            </a:r>
          </a:p>
        </p:txBody>
      </p:sp>
      <p:pic>
        <p:nvPicPr>
          <p:cNvPr id="7" name="Picture 6">
            <a:extLst>
              <a:ext uri="{FF2B5EF4-FFF2-40B4-BE49-F238E27FC236}">
                <a16:creationId xmlns:a16="http://schemas.microsoft.com/office/drawing/2014/main" id="{EA21ABC2-A40F-4D57-9FAD-B700BF8C9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6421" y="565930"/>
            <a:ext cx="3350544" cy="1325563"/>
          </a:xfrm>
          <a:prstGeom prst="rect">
            <a:avLst/>
          </a:prstGeom>
        </p:spPr>
      </p:pic>
    </p:spTree>
    <p:extLst>
      <p:ext uri="{BB962C8B-B14F-4D97-AF65-F5344CB8AC3E}">
        <p14:creationId xmlns:p14="http://schemas.microsoft.com/office/powerpoint/2010/main" val="4041848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ody Layouts">
  <a:themeElements>
    <a:clrScheme name="20_BV Theme Colors">
      <a:dk1>
        <a:srgbClr val="000000"/>
      </a:dk1>
      <a:lt1>
        <a:srgbClr val="FFFFFF"/>
      </a:lt1>
      <a:dk2>
        <a:srgbClr val="1E6EE5"/>
      </a:dk2>
      <a:lt2>
        <a:srgbClr val="C0C0C0"/>
      </a:lt2>
      <a:accent1>
        <a:srgbClr val="1E6EE5"/>
      </a:accent1>
      <a:accent2>
        <a:srgbClr val="FFA300"/>
      </a:accent2>
      <a:accent3>
        <a:srgbClr val="49AD50"/>
      </a:accent3>
      <a:accent4>
        <a:srgbClr val="005596"/>
      </a:accent4>
      <a:accent5>
        <a:srgbClr val="002B5C"/>
      </a:accent5>
      <a:accent6>
        <a:srgbClr val="00A2E5"/>
      </a:accent6>
      <a:hlink>
        <a:srgbClr val="1E6EE5"/>
      </a:hlink>
      <a:folHlink>
        <a:srgbClr val="002B5C"/>
      </a:folHlink>
    </a:clrScheme>
    <a:fontScheme name="Raleway">
      <a:majorFont>
        <a:latin typeface="Raleway Light"/>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B4EB069-BF5C-FD45-9C79-81481AA62AAD}" vid="{67154C80-412F-6944-9A95-6BE2B0F06D16}"/>
    </a:ext>
  </a:extLst>
</a:theme>
</file>

<file path=ppt/theme/theme3.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5_Office Theme">
  <a:themeElements>
    <a:clrScheme name="SWEFC BIL">
      <a:dk1>
        <a:sysClr val="windowText" lastClr="000000"/>
      </a:dk1>
      <a:lt1>
        <a:sysClr val="window" lastClr="FFFFFF"/>
      </a:lt1>
      <a:dk2>
        <a:srgbClr val="595959"/>
      </a:dk2>
      <a:lt2>
        <a:srgbClr val="DBEFF9"/>
      </a:lt2>
      <a:accent1>
        <a:srgbClr val="0070C0"/>
      </a:accent1>
      <a:accent2>
        <a:srgbClr val="009DD9"/>
      </a:accent2>
      <a:accent3>
        <a:srgbClr val="90C6F6"/>
      </a:accent3>
      <a:accent4>
        <a:srgbClr val="45C8BB"/>
      </a:accent4>
      <a:accent5>
        <a:srgbClr val="17406D"/>
      </a:accent5>
      <a:accent6>
        <a:srgbClr val="17406D"/>
      </a:accent6>
      <a:hlink>
        <a:srgbClr val="45C7BB"/>
      </a:hlink>
      <a:folHlink>
        <a:srgbClr val="85DFD0"/>
      </a:folHlink>
    </a:clrScheme>
    <a:fontScheme name="Custom 2">
      <a:majorFont>
        <a:latin typeface="Arial"/>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 PPT Template" id="{46EC01E9-B58B-4C05-8501-34ADA106A757}" vid="{C9268ACE-1DAD-4860-BB5F-D9C6AD0BD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ustomFieldInfoData/>
</file>

<file path=customXml/item3.xml><?xml version="1.0" encoding="utf-8"?>
<SessionAnswerData>
  <AllAnswers/>
</SessionAnswerData>
</file>

<file path=customXml/item4.xml><?xml version="1.0" encoding="utf-8"?>
<TextingSlideData/>
</file>

<file path=customXml/item5.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Vertical</charttype>
    <correctanswerindicator>Checkmark</correctanswerindicator>
    <countdownautoinsert>Yes</countdownautoinsert>
    <countdownseconds>10</countdownseconds>
    <countdownsound>TicToc.wav</countdownsound>
    <countdownstyle>Stopwatch</countdownstyle>
    <gridautoinsert>No</gridautoinsert>
    <gridfillstyle>Answered</gridfillstyle>
    <gridfillcolor>255,255,0</gridfillcolor>
    <chartmodel>3D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Circle</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0</teamscoringdecimalplaces>
    <teamidentificationitem/>
    <teamsleaderboard>5</teamsleaderboard>
    <teamname1/>
    <teamname2/>
    <teamname3/>
    <teamname4/>
    <teamname5/>
    <teamname6/>
    <teamname7/>
    <teamname8/>
    <teamname9/>
    <teamname10/>
    <showcontrolbar>Slides with EZ-VOTE Objects</showcontrolbar>
    <defaultcorrectpointvalue>100</defaultcorrectpointvalue>
    <defaultincorrectpointvalue>0</defaultincorrectpointvalue>
    <chartcolor1>187,224,227</chartcolor1>
    <chartcolor2>51,51,153</chartcolor2>
    <chartcolor3>0,153,153</chartcolor3>
    <chartcolor4>153,204,0</chartcolor4>
    <chartcolor5>128,128,128</chartcolor5>
    <chartcolor6>0,0,0</chartcolor6>
    <chartcolor7>0,102,204</chartcolor7>
    <chartcolor8>204,204,255</chartcolor8>
    <chartcolor9>255,0,0</chartcolor9>
    <chartcolor10>255,255,0</chartcolor10>
    <teamcolor1>187,224,227</teamcolor1>
    <teamcolor2>51,51,153</teamcolor2>
    <teamcolor3>0,153,153</teamcolor3>
    <teamcolor4>153,204,0</teamcolor4>
    <teamcolor5>128,128,128</teamcolor5>
    <teamcolor6>0,0,0</teamcolor6>
    <teamcolor7>0,102,204</teamcolor7>
    <teamcolor8>204,204,255</teamcolor8>
    <teamcolor9>255,0,0</teamcolor9>
    <teamcolor10>255,255,0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6.xml><?xml version="1.0" encoding="utf-8"?>
<SessionParticipantData/>
</file>

<file path=customXml/item7.xml><?xml version="1.0" encoding="utf-8"?>
<SessionSlideMasterData>
  <SlideMaster/>
</SessionSlideMasterData>
</file>

<file path=customXml/item8.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9.xml><?xml version="1.0" encoding="utf-8"?>
<SessionCloseEndedDescriptorsData/>
</file>

<file path=customXml/item10.xml><?xml version="1.0" encoding="utf-8"?>
<SessionResponseData/>
</file>

<file path=customXml/item11.xml><?xml version="1.0" encoding="utf-8"?>
<SessionSlideSettingsData>
  <Settings/>
</SessionSlideSettingsData>
</file>

<file path=customXml/item12.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3.xml><?xml version="1.0" encoding="utf-8"?>
<SessionQuestionData>
  <AllQuestions/>
</SessionQuestionData>
</file>

<file path=customXml/item14.xml><?xml version="1.0" encoding="utf-8"?>
<ParticipantInfoData/>
</file>

<file path=customXml/item15.xml><?xml version="1.0" encoding="utf-8"?>
<SessionResponseGridSettings>
  <AllResponseGridSettings/>
</SessionResponseGridSettings>
</file>

<file path=customXml/item16.xml><?xml version="1.0" encoding="utf-8"?>
<SessionSlideDescriptorData/>
</file>

<file path=customXml/item17.xml><?xml version="1.0" encoding="utf-8"?>
<SessionRankData/>
</file>

<file path=customXml/item18.xml><?xml version="1.0" encoding="utf-8"?>
<SessionGroupWeightData/>
</file>

<file path=customXml/item19.xml><?xml version="1.0" encoding="utf-8"?>
<TeamNamesData>
  <TeamNames/>
</TeamNamesData>
</file>

<file path=customXml/itemProps1.xml><?xml version="1.0" encoding="utf-8"?>
<ds:datastoreItem xmlns:ds="http://schemas.openxmlformats.org/officeDocument/2006/customXml" ds:itemID="{28DC99B1-8016-422B-B2E3-EC5B69A697F5}">
  <ds:schemaRefs>
    <ds:schemaRef ds:uri="http://schemas.microsoft.com/sharepoint/v3/contenttype/forms"/>
  </ds:schemaRefs>
</ds:datastoreItem>
</file>

<file path=customXml/itemProps2.xml><?xml version="1.0" encoding="utf-8"?>
<ds:datastoreItem xmlns:ds="http://schemas.openxmlformats.org/officeDocument/2006/customXml" ds:itemID="{65ABCC73-11C4-4732-B9A1-7A5CED53774C}">
  <ds:schemaRefs/>
</ds:datastoreItem>
</file>

<file path=customXml/itemProps3.xml><?xml version="1.0" encoding="utf-8"?>
<ds:datastoreItem xmlns:ds="http://schemas.openxmlformats.org/officeDocument/2006/customXml" ds:itemID="{16543E1C-2367-4FFF-A094-231A00054CB1}">
  <ds:schemaRefs/>
</ds:datastoreItem>
</file>

<file path=customXml/itemProps4.xml><?xml version="1.0" encoding="utf-8"?>
<ds:datastoreItem xmlns:ds="http://schemas.openxmlformats.org/officeDocument/2006/customXml" ds:itemID="{D471E999-926B-4992-9D56-87A9170DDBDE}">
  <ds:schemaRefs/>
</ds:datastoreItem>
</file>

<file path=customXml/itemProps5.xml><?xml version="1.0" encoding="utf-8"?>
<ds:datastoreItem xmlns:ds="http://schemas.openxmlformats.org/officeDocument/2006/customXml" ds:itemID="{AEA5F355-3D93-4297-8148-C1D21A09C4CE}">
  <ds:schemaRefs/>
</ds:datastoreItem>
</file>

<file path=customXml/itemProps6.xml><?xml version="1.0" encoding="utf-8"?>
<ds:datastoreItem xmlns:ds="http://schemas.openxmlformats.org/officeDocument/2006/customXml" ds:itemID="{3771ADF3-8F64-47D7-BF10-3D92B1C1CB77}">
  <ds:schemaRefs/>
</ds:datastoreItem>
</file>

<file path=customXml/itemProps7.xml><?xml version="1.0" encoding="utf-8"?>
<ds:datastoreItem xmlns:ds="http://schemas.openxmlformats.org/officeDocument/2006/customXml" ds:itemID="{C39C0554-90B1-4B8E-B4F7-A6968EC5CCA5}">
  <ds:schemaRefs/>
</ds:datastoreItem>
</file>

<file path=customXml/itemProps8.xml><?xml version="1.0" encoding="utf-8"?>
<ds:datastoreItem xmlns:ds="http://schemas.openxmlformats.org/officeDocument/2006/customXml" ds:itemID="{D73C5602-4367-4DC5-8A93-5D36EAE0E508}">
  <ds:schemaRefs>
    <ds:schemaRef ds:uri="http://schemas.microsoft.com/office/2006/metadata/properties"/>
    <ds:schemaRef ds:uri="http://schemas.microsoft.com/office/infopath/2007/PartnerControls"/>
    <ds:schemaRef ds:uri="bcfcacb4-ef8c-4171-b2bd-68e64a4a5b38"/>
    <ds:schemaRef ds:uri="adfd91b3-bd4d-4885-9b34-1e53a11780c3"/>
  </ds:schemaRefs>
</ds:datastoreItem>
</file>

<file path=customXml/itemProps9.xml><?xml version="1.0" encoding="utf-8"?>
<ds:datastoreItem xmlns:ds="http://schemas.openxmlformats.org/officeDocument/2006/customXml" ds:itemID="{27034E56-12E3-4767-AC53-EE49DDD4B44A}">
  <ds:schemaRefs/>
</ds:datastoreItem>
</file>

<file path=customXml/itemProps10.xml><?xml version="1.0" encoding="utf-8"?>
<ds:datastoreItem xmlns:ds="http://schemas.openxmlformats.org/officeDocument/2006/customXml" ds:itemID="{1B5A8208-4554-4BD9-BC86-0A62F35C6FB5}">
  <ds:schemaRefs/>
</ds:datastoreItem>
</file>

<file path=customXml/itemProps11.xml><?xml version="1.0" encoding="utf-8"?>
<ds:datastoreItem xmlns:ds="http://schemas.openxmlformats.org/officeDocument/2006/customXml" ds:itemID="{EA9C87B4-6782-4F7E-92D2-E47B415E3F80}">
  <ds:schemaRefs/>
</ds:datastoreItem>
</file>

<file path=customXml/itemProps12.xml><?xml version="1.0" encoding="utf-8"?>
<ds:datastoreItem xmlns:ds="http://schemas.openxmlformats.org/officeDocument/2006/customXml" ds:itemID="{95D56AED-403B-431D-A284-06BDE73B0B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3.xml><?xml version="1.0" encoding="utf-8"?>
<ds:datastoreItem xmlns:ds="http://schemas.openxmlformats.org/officeDocument/2006/customXml" ds:itemID="{82A9732A-4920-4B4E-9AE5-A6E05387578B}">
  <ds:schemaRefs/>
</ds:datastoreItem>
</file>

<file path=customXml/itemProps14.xml><?xml version="1.0" encoding="utf-8"?>
<ds:datastoreItem xmlns:ds="http://schemas.openxmlformats.org/officeDocument/2006/customXml" ds:itemID="{25F0BC7B-E12E-40C0-A750-CB1EFE9B29CD}">
  <ds:schemaRefs/>
</ds:datastoreItem>
</file>

<file path=customXml/itemProps15.xml><?xml version="1.0" encoding="utf-8"?>
<ds:datastoreItem xmlns:ds="http://schemas.openxmlformats.org/officeDocument/2006/customXml" ds:itemID="{60BD8637-5AF6-4FBC-B726-941CDBF1C063}">
  <ds:schemaRefs/>
</ds:datastoreItem>
</file>

<file path=customXml/itemProps16.xml><?xml version="1.0" encoding="utf-8"?>
<ds:datastoreItem xmlns:ds="http://schemas.openxmlformats.org/officeDocument/2006/customXml" ds:itemID="{19150DF8-0B71-4988-81D5-C527849BCB40}">
  <ds:schemaRefs/>
</ds:datastoreItem>
</file>

<file path=customXml/itemProps17.xml><?xml version="1.0" encoding="utf-8"?>
<ds:datastoreItem xmlns:ds="http://schemas.openxmlformats.org/officeDocument/2006/customXml" ds:itemID="{5F162FC1-5547-4FAE-847B-7DC25EE01AFA}">
  <ds:schemaRefs/>
</ds:datastoreItem>
</file>

<file path=customXml/itemProps18.xml><?xml version="1.0" encoding="utf-8"?>
<ds:datastoreItem xmlns:ds="http://schemas.openxmlformats.org/officeDocument/2006/customXml" ds:itemID="{13651AF7-AB5A-4B17-87DA-EC82DDE5E426}">
  <ds:schemaRefs/>
</ds:datastoreItem>
</file>

<file path=customXml/itemProps19.xml><?xml version="1.0" encoding="utf-8"?>
<ds:datastoreItem xmlns:ds="http://schemas.openxmlformats.org/officeDocument/2006/customXml" ds:itemID="{DAB77B85-508C-44CF-8D3D-E27ED3811A90}">
  <ds:schemaRefs/>
</ds:datastoreItem>
</file>

<file path=docProps/app.xml><?xml version="1.0" encoding="utf-8"?>
<Properties xmlns="http://schemas.openxmlformats.org/officeDocument/2006/extended-properties" xmlns:vt="http://schemas.openxmlformats.org/officeDocument/2006/docPropsVTypes">
  <Template>office theme</Template>
  <TotalTime>238</TotalTime>
  <Words>2409</Words>
  <Application>Microsoft Office PowerPoint</Application>
  <PresentationFormat>Widescreen</PresentationFormat>
  <Paragraphs>458</Paragraphs>
  <Slides>40</Slides>
  <Notes>21</Notes>
  <HiddenSlides>0</HiddenSlides>
  <MMClips>0</MMClips>
  <ScaleCrop>false</ScaleCrop>
  <HeadingPairs>
    <vt:vector size="4" baseType="variant">
      <vt:variant>
        <vt:lpstr>Theme</vt:lpstr>
      </vt:variant>
      <vt:variant>
        <vt:i4>4</vt:i4>
      </vt:variant>
      <vt:variant>
        <vt:lpstr>Slide Titles</vt:lpstr>
      </vt:variant>
      <vt:variant>
        <vt:i4>40</vt:i4>
      </vt:variant>
    </vt:vector>
  </HeadingPairs>
  <TitlesOfParts>
    <vt:vector size="44" baseType="lpstr">
      <vt:lpstr>office theme</vt:lpstr>
      <vt:lpstr>Body Layouts</vt:lpstr>
      <vt:lpstr>4_Office Theme</vt:lpstr>
      <vt:lpstr>5_Office Theme</vt:lpstr>
      <vt:lpstr>Basic Water Math</vt:lpstr>
      <vt:lpstr>Shannon Sloane Pepper  Water Utility Trainer and Specialist  spepper@unm.edu</vt:lpstr>
      <vt:lpstr>PowerPoint Presentation</vt:lpstr>
      <vt:lpstr>PowerPoint Presentation</vt:lpstr>
      <vt:lpstr>WPI/ABC Operator Certification</vt:lpstr>
      <vt:lpstr>Schedule for 2025:</vt:lpstr>
      <vt:lpstr>https://swefc.unm.edu/home/op-cert-trainings/</vt:lpstr>
      <vt:lpstr>Sign in for every session to ensure you get credit for attending</vt:lpstr>
      <vt:lpstr>Why is it important for water operators to have a good understanding of math?</vt:lpstr>
      <vt:lpstr>Today’s math topics</vt:lpstr>
      <vt:lpstr>What would you say is your water math proficiency?</vt:lpstr>
      <vt:lpstr>What is an Equation?</vt:lpstr>
      <vt:lpstr>Order of Operations</vt:lpstr>
      <vt:lpstr>Example      (Please Excuse My Dear Aunt Sally)</vt:lpstr>
      <vt:lpstr>PowerPoint Presentation</vt:lpstr>
      <vt:lpstr>Solving for the Unknown and Rearranging Equations, aka Algebra</vt:lpstr>
      <vt:lpstr>Solving for x Addition and Subtraction</vt:lpstr>
      <vt:lpstr>Solving for x Addition and Subtraction Practice</vt:lpstr>
      <vt:lpstr>Solving for x Multiplication and Division</vt:lpstr>
      <vt:lpstr>Solving for x Multiplication and Division Practice</vt:lpstr>
      <vt:lpstr>PowerPoint Presentation</vt:lpstr>
      <vt:lpstr>PowerPoint Presentation</vt:lpstr>
      <vt:lpstr>PowerPoint Presentation</vt:lpstr>
      <vt:lpstr>Fractions and Decimals</vt:lpstr>
      <vt:lpstr> % Percentage: just another fraction   Per cent; parts per hundred</vt:lpstr>
      <vt:lpstr>Converting Percents into Decimals</vt:lpstr>
      <vt:lpstr>Converting Decimals into Percents</vt:lpstr>
      <vt:lpstr>Changing Between Percents and Decimals Practice</vt:lpstr>
      <vt:lpstr>Rounding</vt:lpstr>
      <vt:lpstr>Units</vt:lpstr>
      <vt:lpstr>PowerPoint Presentation</vt:lpstr>
      <vt:lpstr>PowerPoint Presentation</vt:lpstr>
      <vt:lpstr>Conversions</vt:lpstr>
      <vt:lpstr>ABC Formula Sheet Abbreviations and Conversion factors</vt:lpstr>
      <vt:lpstr>How do we use conversion factors?</vt:lpstr>
      <vt:lpstr>Example of unit conversion</vt:lpstr>
      <vt:lpstr>Your turn: Unit Conversion</vt:lpstr>
      <vt:lpstr>Your turn: Order of Operations</vt:lpstr>
      <vt:lpstr>PowerPoint Presentation</vt:lpstr>
      <vt:lpstr>Thanks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Shannon Sloane Pepper</cp:lastModifiedBy>
  <cp:revision>20</cp:revision>
  <dcterms:created xsi:type="dcterms:W3CDTF">2025-07-08T21:14:32Z</dcterms:created>
  <dcterms:modified xsi:type="dcterms:W3CDTF">2025-07-25T17:07:25Z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PresentationID">
    <vt:lpwstr>f3fe0d9bb4114a038e3585a7989a7cd2</vt:lpwstr>
  </property>
  <property fmtid="{D5CDD505-2E9C-101B-9397-08002B2CF9AE}" pid="4" name="IsExistingPresentation">
    <vt:lpwstr>Yes</vt:lpwstr>
  </property>
  <property fmtid="{D5CDD505-2E9C-101B-9397-08002B2CF9AE}" pid="5" name="PresentationVersion">
    <vt:lpwstr>2.1</vt:lpwstr>
  </property>
  <property fmtid="{D5CDD505-2E9C-101B-9397-08002B2CF9AE}" pid="6" name="MediaServiceImageTags">
    <vt:lpwstr/>
  </property>
</Properties>
</file>