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7"/>
    <p:sldMasterId id="2147483680" r:id="rId18"/>
    <p:sldMasterId id="2147483695" r:id="rId19"/>
  </p:sldMasterIdLst>
  <p:notesMasterIdLst>
    <p:notesMasterId r:id="rId60"/>
  </p:notesMasterIdLst>
  <p:sldIdLst>
    <p:sldId id="4333" r:id="rId20"/>
    <p:sldId id="4290" r:id="rId21"/>
    <p:sldId id="3808" r:id="rId22"/>
    <p:sldId id="4349" r:id="rId23"/>
    <p:sldId id="3942" r:id="rId24"/>
    <p:sldId id="3941" r:id="rId25"/>
    <p:sldId id="3966" r:id="rId26"/>
    <p:sldId id="3950" r:id="rId27"/>
    <p:sldId id="934" r:id="rId28"/>
    <p:sldId id="977" r:id="rId29"/>
    <p:sldId id="4336" r:id="rId30"/>
    <p:sldId id="971" r:id="rId31"/>
    <p:sldId id="621" r:id="rId32"/>
    <p:sldId id="622" r:id="rId33"/>
    <p:sldId id="4337" r:id="rId34"/>
    <p:sldId id="972" r:id="rId35"/>
    <p:sldId id="973" r:id="rId36"/>
    <p:sldId id="974" r:id="rId37"/>
    <p:sldId id="975" r:id="rId38"/>
    <p:sldId id="976" r:id="rId39"/>
    <p:sldId id="946" r:id="rId40"/>
    <p:sldId id="947" r:id="rId41"/>
    <p:sldId id="948" r:id="rId42"/>
    <p:sldId id="3952" r:id="rId43"/>
    <p:sldId id="4348" r:id="rId44"/>
    <p:sldId id="531" r:id="rId45"/>
    <p:sldId id="964" r:id="rId46"/>
    <p:sldId id="661" r:id="rId47"/>
    <p:sldId id="4334" r:id="rId48"/>
    <p:sldId id="611" r:id="rId49"/>
    <p:sldId id="935" r:id="rId50"/>
    <p:sldId id="938" r:id="rId51"/>
    <p:sldId id="939" r:id="rId52"/>
    <p:sldId id="940" r:id="rId53"/>
    <p:sldId id="941" r:id="rId54"/>
    <p:sldId id="943" r:id="rId55"/>
    <p:sldId id="955" r:id="rId56"/>
    <p:sldId id="956" r:id="rId57"/>
    <p:sldId id="3919" r:id="rId58"/>
    <p:sldId id="436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4" autoAdjust="0"/>
    <p:restoredTop sz="82691" autoAdjust="0"/>
  </p:normalViewPr>
  <p:slideViewPr>
    <p:cSldViewPr snapToGrid="0">
      <p:cViewPr varScale="1">
        <p:scale>
          <a:sx n="70" d="100"/>
          <a:sy n="70" d="100"/>
        </p:scale>
        <p:origin x="113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theme" Target="theme/theme1.xml"/><Relationship Id="rId68" Type="http://schemas.openxmlformats.org/officeDocument/2006/relationships/customXml" Target="../customXml/item19.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10.xml"/><Relationship Id="rId11" Type="http://schemas.openxmlformats.org/officeDocument/2006/relationships/customXml" Target="../customXml/item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customXml" Target="../customXml/item17.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Master" Target="slideMasters/slideMaster3.xml"/><Relationship Id="rId14" Type="http://schemas.openxmlformats.org/officeDocument/2006/relationships/customXml" Target="../customXml/item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32.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Master" Target="slideMasters/slideMaster1.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customXml" Target="../customXml/item1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customXml" Target="../customXml/item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slideMaster" Target="slideMasters/slideMaster2.xml"/><Relationship Id="rId39" Type="http://schemas.openxmlformats.org/officeDocument/2006/relationships/slide" Target="slides/slide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Sloane Pepper" userId="c429d1e6-65b1-4fd9-a144-7a0d25e6eb2e" providerId="ADAL" clId="{007BCE81-12C8-4860-B5E7-BE73E95FE1FA}"/>
    <pc:docChg chg="undo custSel addSld delSld modSld">
      <pc:chgData name="Shannon Sloane Pepper" userId="c429d1e6-65b1-4fd9-a144-7a0d25e6eb2e" providerId="ADAL" clId="{007BCE81-12C8-4860-B5E7-BE73E95FE1FA}" dt="2025-07-21T17:47:42.633" v="831" actId="2696"/>
      <pc:docMkLst>
        <pc:docMk/>
      </pc:docMkLst>
      <pc:sldChg chg="modTransition">
        <pc:chgData name="Shannon Sloane Pepper" userId="c429d1e6-65b1-4fd9-a144-7a0d25e6eb2e" providerId="ADAL" clId="{007BCE81-12C8-4860-B5E7-BE73E95FE1FA}" dt="2025-07-08T22:30:46.992" v="293"/>
        <pc:sldMkLst>
          <pc:docMk/>
          <pc:sldMk cId="0" sldId="531"/>
        </pc:sldMkLst>
      </pc:sldChg>
      <pc:sldChg chg="addSp delSp add modTransition modAnim">
        <pc:chgData name="Shannon Sloane Pepper" userId="c429d1e6-65b1-4fd9-a144-7a0d25e6eb2e" providerId="ADAL" clId="{007BCE81-12C8-4860-B5E7-BE73E95FE1FA}" dt="2025-07-20T15:05:51.264" v="757"/>
        <pc:sldMkLst>
          <pc:docMk/>
          <pc:sldMk cId="606335297" sldId="611"/>
        </pc:sldMkLst>
        <pc:spChg chg="mod">
          <ac:chgData name="Shannon Sloane Pepper" userId="c429d1e6-65b1-4fd9-a144-7a0d25e6eb2e" providerId="ADAL" clId="{007BCE81-12C8-4860-B5E7-BE73E95FE1FA}" dt="2025-07-08T22:14:03.901" v="133" actId="20577"/>
          <ac:spMkLst>
            <pc:docMk/>
            <pc:sldMk cId="606335297" sldId="611"/>
            <ac:spMk id="51203" creationId="{00000000-0000-0000-0000-000000000000}"/>
          </ac:spMkLst>
        </pc:spChg>
        <pc:grpChg chg="del">
          <ac:chgData name="Shannon Sloane Pepper" userId="c429d1e6-65b1-4fd9-a144-7a0d25e6eb2e" providerId="ADAL" clId="{007BCE81-12C8-4860-B5E7-BE73E95FE1FA}" dt="2025-07-20T15:05:49.685" v="756"/>
          <ac:grpSpMkLst>
            <pc:docMk/>
            <pc:sldMk cId="606335297" sldId="611"/>
            <ac:grpSpMk id="9" creationId="{18EABCA7-CB4C-49F8-93B3-9D6A5B49DC9A}"/>
          </ac:grpSpMkLst>
        </pc:grpChg>
        <pc:grpChg chg="add">
          <ac:chgData name="Shannon Sloane Pepper" userId="c429d1e6-65b1-4fd9-a144-7a0d25e6eb2e" providerId="ADAL" clId="{007BCE81-12C8-4860-B5E7-BE73E95FE1FA}" dt="2025-07-20T15:05:51.264" v="757"/>
          <ac:grpSpMkLst>
            <pc:docMk/>
            <pc:sldMk cId="606335297" sldId="611"/>
            <ac:grpSpMk id="13" creationId="{6F576346-0BA7-40A6-8A23-19AAB42C25A5}"/>
          </ac:grpSpMkLst>
        </pc:grpChg>
      </pc:sldChg>
      <pc:sldChg chg="modSp modTransition">
        <pc:chgData name="Shannon Sloane Pepper" userId="c429d1e6-65b1-4fd9-a144-7a0d25e6eb2e" providerId="ADAL" clId="{007BCE81-12C8-4860-B5E7-BE73E95FE1FA}" dt="2025-07-08T22:54:29.551" v="632" actId="20577"/>
        <pc:sldMkLst>
          <pc:docMk/>
          <pc:sldMk cId="3473291335" sldId="621"/>
        </pc:sldMkLst>
        <pc:graphicFrameChg chg="mod">
          <ac:chgData name="Shannon Sloane Pepper" userId="c429d1e6-65b1-4fd9-a144-7a0d25e6eb2e" providerId="ADAL" clId="{007BCE81-12C8-4860-B5E7-BE73E95FE1FA}" dt="2025-07-08T22:54:29.551" v="632" actId="20577"/>
          <ac:graphicFrameMkLst>
            <pc:docMk/>
            <pc:sldMk cId="3473291335" sldId="621"/>
            <ac:graphicFrameMk id="6" creationId="{ACC2C58F-80A6-4555-9ABE-9151E3877AD8}"/>
          </ac:graphicFrameMkLst>
        </pc:graphicFrameChg>
      </pc:sldChg>
      <pc:sldChg chg="modTransition">
        <pc:chgData name="Shannon Sloane Pepper" userId="c429d1e6-65b1-4fd9-a144-7a0d25e6eb2e" providerId="ADAL" clId="{007BCE81-12C8-4860-B5E7-BE73E95FE1FA}" dt="2025-07-08T22:30:46.944" v="291"/>
        <pc:sldMkLst>
          <pc:docMk/>
          <pc:sldMk cId="1430694274" sldId="622"/>
        </pc:sldMkLst>
      </pc:sldChg>
      <pc:sldChg chg="addSp delSp modSp modTransition delAnim modAnim">
        <pc:chgData name="Shannon Sloane Pepper" userId="c429d1e6-65b1-4fd9-a144-7a0d25e6eb2e" providerId="ADAL" clId="{007BCE81-12C8-4860-B5E7-BE73E95FE1FA}" dt="2025-07-20T15:06:07.481" v="760" actId="478"/>
        <pc:sldMkLst>
          <pc:docMk/>
          <pc:sldMk cId="1115745469" sldId="661"/>
        </pc:sldMkLst>
        <pc:spChg chg="mod">
          <ac:chgData name="Shannon Sloane Pepper" userId="c429d1e6-65b1-4fd9-a144-7a0d25e6eb2e" providerId="ADAL" clId="{007BCE81-12C8-4860-B5E7-BE73E95FE1FA}" dt="2025-07-20T15:06:03.521" v="759" actId="20577"/>
          <ac:spMkLst>
            <pc:docMk/>
            <pc:sldMk cId="1115745469" sldId="661"/>
            <ac:spMk id="17" creationId="{160333A5-F5C9-4427-971A-D5376475A028}"/>
          </ac:spMkLst>
        </pc:spChg>
        <pc:grpChg chg="add del">
          <ac:chgData name="Shannon Sloane Pepper" userId="c429d1e6-65b1-4fd9-a144-7a0d25e6eb2e" providerId="ADAL" clId="{007BCE81-12C8-4860-B5E7-BE73E95FE1FA}" dt="2025-07-20T15:06:07.481" v="760" actId="478"/>
          <ac:grpSpMkLst>
            <pc:docMk/>
            <pc:sldMk cId="1115745469" sldId="661"/>
            <ac:grpSpMk id="18" creationId="{DD8D26C4-21B2-489F-81C2-E34350AC5B78}"/>
          </ac:grpSpMkLst>
        </pc:grpChg>
      </pc:sldChg>
      <pc:sldChg chg="modSp modTransition">
        <pc:chgData name="Shannon Sloane Pepper" userId="c429d1e6-65b1-4fd9-a144-7a0d25e6eb2e" providerId="ADAL" clId="{007BCE81-12C8-4860-B5E7-BE73E95FE1FA}" dt="2025-07-08T22:30:46.938" v="286"/>
        <pc:sldMkLst>
          <pc:docMk/>
          <pc:sldMk cId="2338259808" sldId="934"/>
        </pc:sldMkLst>
        <pc:spChg chg="mod">
          <ac:chgData name="Shannon Sloane Pepper" userId="c429d1e6-65b1-4fd9-a144-7a0d25e6eb2e" providerId="ADAL" clId="{007BCE81-12C8-4860-B5E7-BE73E95FE1FA}" dt="2025-07-08T22:02:23.006" v="10" actId="20577"/>
          <ac:spMkLst>
            <pc:docMk/>
            <pc:sldMk cId="2338259808" sldId="934"/>
            <ac:spMk id="2" creationId="{9DB06016-604C-400C-BEFF-60D6DFA1313B}"/>
          </ac:spMkLst>
        </pc:spChg>
        <pc:spChg chg="mod">
          <ac:chgData name="Shannon Sloane Pepper" userId="c429d1e6-65b1-4fd9-a144-7a0d25e6eb2e" providerId="ADAL" clId="{007BCE81-12C8-4860-B5E7-BE73E95FE1FA}" dt="2025-07-08T22:03:46.788" v="96" actId="14100"/>
          <ac:spMkLst>
            <pc:docMk/>
            <pc:sldMk cId="2338259808" sldId="934"/>
            <ac:spMk id="3" creationId="{E2B2863E-86F7-4F64-898F-4C8EAB53D3CA}"/>
          </ac:spMkLst>
        </pc:spChg>
      </pc:sldChg>
      <pc:sldChg chg="add modTransition">
        <pc:chgData name="Shannon Sloane Pepper" userId="c429d1e6-65b1-4fd9-a144-7a0d25e6eb2e" providerId="ADAL" clId="{007BCE81-12C8-4860-B5E7-BE73E95FE1FA}" dt="2025-07-08T22:30:46.993" v="298"/>
        <pc:sldMkLst>
          <pc:docMk/>
          <pc:sldMk cId="2838168375" sldId="935"/>
        </pc:sldMkLst>
      </pc:sldChg>
      <pc:sldChg chg="add modTransition">
        <pc:chgData name="Shannon Sloane Pepper" userId="c429d1e6-65b1-4fd9-a144-7a0d25e6eb2e" providerId="ADAL" clId="{007BCE81-12C8-4860-B5E7-BE73E95FE1FA}" dt="2025-07-08T22:30:46.993" v="299"/>
        <pc:sldMkLst>
          <pc:docMk/>
          <pc:sldMk cId="2958878877" sldId="938"/>
        </pc:sldMkLst>
      </pc:sldChg>
      <pc:sldChg chg="modTransition">
        <pc:chgData name="Shannon Sloane Pepper" userId="c429d1e6-65b1-4fd9-a144-7a0d25e6eb2e" providerId="ADAL" clId="{007BCE81-12C8-4860-B5E7-BE73E95FE1FA}" dt="2025-07-08T22:30:46.993" v="300"/>
        <pc:sldMkLst>
          <pc:docMk/>
          <pc:sldMk cId="2284153720" sldId="939"/>
        </pc:sldMkLst>
      </pc:sldChg>
      <pc:sldChg chg="modTransition">
        <pc:chgData name="Shannon Sloane Pepper" userId="c429d1e6-65b1-4fd9-a144-7a0d25e6eb2e" providerId="ADAL" clId="{007BCE81-12C8-4860-B5E7-BE73E95FE1FA}" dt="2025-07-08T22:30:46.993" v="301"/>
        <pc:sldMkLst>
          <pc:docMk/>
          <pc:sldMk cId="228161238" sldId="940"/>
        </pc:sldMkLst>
      </pc:sldChg>
      <pc:sldChg chg="modSp modTransition">
        <pc:chgData name="Shannon Sloane Pepper" userId="c429d1e6-65b1-4fd9-a144-7a0d25e6eb2e" providerId="ADAL" clId="{007BCE81-12C8-4860-B5E7-BE73E95FE1FA}" dt="2025-07-08T23:07:51.519" v="639" actId="20577"/>
        <pc:sldMkLst>
          <pc:docMk/>
          <pc:sldMk cId="4250048382" sldId="941"/>
        </pc:sldMkLst>
        <pc:spChg chg="mod">
          <ac:chgData name="Shannon Sloane Pepper" userId="c429d1e6-65b1-4fd9-a144-7a0d25e6eb2e" providerId="ADAL" clId="{007BCE81-12C8-4860-B5E7-BE73E95FE1FA}" dt="2025-07-08T23:07:51.519" v="639" actId="20577"/>
          <ac:spMkLst>
            <pc:docMk/>
            <pc:sldMk cId="4250048382" sldId="941"/>
            <ac:spMk id="3" creationId="{E4E5C365-9105-4E8A-9125-BBF74F51F7F8}"/>
          </ac:spMkLst>
        </pc:spChg>
      </pc:sldChg>
      <pc:sldChg chg="modTransition">
        <pc:chgData name="Shannon Sloane Pepper" userId="c429d1e6-65b1-4fd9-a144-7a0d25e6eb2e" providerId="ADAL" clId="{007BCE81-12C8-4860-B5E7-BE73E95FE1FA}" dt="2025-07-08T22:30:46.993" v="303"/>
        <pc:sldMkLst>
          <pc:docMk/>
          <pc:sldMk cId="1246862617" sldId="943"/>
        </pc:sldMkLst>
      </pc:sldChg>
      <pc:sldChg chg="del modTransition">
        <pc:chgData name="Shannon Sloane Pepper" userId="c429d1e6-65b1-4fd9-a144-7a0d25e6eb2e" providerId="ADAL" clId="{007BCE81-12C8-4860-B5E7-BE73E95FE1FA}" dt="2025-07-21T15:35:48.348" v="768" actId="2696"/>
        <pc:sldMkLst>
          <pc:docMk/>
          <pc:sldMk cId="10961841" sldId="946"/>
        </pc:sldMkLst>
      </pc:sldChg>
      <pc:sldChg chg="add">
        <pc:chgData name="Shannon Sloane Pepper" userId="c429d1e6-65b1-4fd9-a144-7a0d25e6eb2e" providerId="ADAL" clId="{007BCE81-12C8-4860-B5E7-BE73E95FE1FA}" dt="2025-07-21T15:36:00.080" v="770"/>
        <pc:sldMkLst>
          <pc:docMk/>
          <pc:sldMk cId="1897622945" sldId="946"/>
        </pc:sldMkLst>
      </pc:sldChg>
      <pc:sldChg chg="add">
        <pc:chgData name="Shannon Sloane Pepper" userId="c429d1e6-65b1-4fd9-a144-7a0d25e6eb2e" providerId="ADAL" clId="{007BCE81-12C8-4860-B5E7-BE73E95FE1FA}" dt="2025-07-21T15:36:00.080" v="770"/>
        <pc:sldMkLst>
          <pc:docMk/>
          <pc:sldMk cId="272799499" sldId="947"/>
        </pc:sldMkLst>
      </pc:sldChg>
      <pc:sldChg chg="del modTransition">
        <pc:chgData name="Shannon Sloane Pepper" userId="c429d1e6-65b1-4fd9-a144-7a0d25e6eb2e" providerId="ADAL" clId="{007BCE81-12C8-4860-B5E7-BE73E95FE1FA}" dt="2025-07-21T15:35:48.348" v="769" actId="2696"/>
        <pc:sldMkLst>
          <pc:docMk/>
          <pc:sldMk cId="3437839819" sldId="947"/>
        </pc:sldMkLst>
      </pc:sldChg>
      <pc:sldChg chg="add">
        <pc:chgData name="Shannon Sloane Pepper" userId="c429d1e6-65b1-4fd9-a144-7a0d25e6eb2e" providerId="ADAL" clId="{007BCE81-12C8-4860-B5E7-BE73E95FE1FA}" dt="2025-07-21T15:36:00.080" v="770"/>
        <pc:sldMkLst>
          <pc:docMk/>
          <pc:sldMk cId="1357283507" sldId="948"/>
        </pc:sldMkLst>
      </pc:sldChg>
      <pc:sldChg chg="del modTransition">
        <pc:chgData name="Shannon Sloane Pepper" userId="c429d1e6-65b1-4fd9-a144-7a0d25e6eb2e" providerId="ADAL" clId="{007BCE81-12C8-4860-B5E7-BE73E95FE1FA}" dt="2025-07-21T15:35:48.332" v="767" actId="2696"/>
        <pc:sldMkLst>
          <pc:docMk/>
          <pc:sldMk cId="4259667654" sldId="948"/>
        </pc:sldMkLst>
      </pc:sldChg>
      <pc:sldChg chg="modSp modTransition">
        <pc:chgData name="Shannon Sloane Pepper" userId="c429d1e6-65b1-4fd9-a144-7a0d25e6eb2e" providerId="ADAL" clId="{007BCE81-12C8-4860-B5E7-BE73E95FE1FA}" dt="2025-07-21T15:34:30.943" v="763" actId="20577"/>
        <pc:sldMkLst>
          <pc:docMk/>
          <pc:sldMk cId="1090706402" sldId="955"/>
        </pc:sldMkLst>
        <pc:spChg chg="mod">
          <ac:chgData name="Shannon Sloane Pepper" userId="c429d1e6-65b1-4fd9-a144-7a0d25e6eb2e" providerId="ADAL" clId="{007BCE81-12C8-4860-B5E7-BE73E95FE1FA}" dt="2025-07-21T15:34:30.943" v="763" actId="20577"/>
          <ac:spMkLst>
            <pc:docMk/>
            <pc:sldMk cId="1090706402" sldId="955"/>
            <ac:spMk id="22" creationId="{CD2959FD-E50A-4054-825E-A248E9370815}"/>
          </ac:spMkLst>
        </pc:spChg>
      </pc:sldChg>
      <pc:sldChg chg="modSp add modTransition modNotesTx">
        <pc:chgData name="Shannon Sloane Pepper" userId="c429d1e6-65b1-4fd9-a144-7a0d25e6eb2e" providerId="ADAL" clId="{007BCE81-12C8-4860-B5E7-BE73E95FE1FA}" dt="2025-07-21T15:34:43.816" v="765" actId="20577"/>
        <pc:sldMkLst>
          <pc:docMk/>
          <pc:sldMk cId="2701691425" sldId="956"/>
        </pc:sldMkLst>
        <pc:spChg chg="mod">
          <ac:chgData name="Shannon Sloane Pepper" userId="c429d1e6-65b1-4fd9-a144-7a0d25e6eb2e" providerId="ADAL" clId="{007BCE81-12C8-4860-B5E7-BE73E95FE1FA}" dt="2025-07-21T15:34:43.816" v="765" actId="20577"/>
          <ac:spMkLst>
            <pc:docMk/>
            <pc:sldMk cId="2701691425" sldId="956"/>
            <ac:spMk id="22" creationId="{CD2959FD-E50A-4054-825E-A248E9370815}"/>
          </ac:spMkLst>
        </pc:spChg>
        <pc:picChg chg="ord">
          <ac:chgData name="Shannon Sloane Pepper" userId="c429d1e6-65b1-4fd9-a144-7a0d25e6eb2e" providerId="ADAL" clId="{007BCE81-12C8-4860-B5E7-BE73E95FE1FA}" dt="2025-07-21T15:34:41.258" v="764" actId="167"/>
          <ac:picMkLst>
            <pc:docMk/>
            <pc:sldMk cId="2701691425" sldId="956"/>
            <ac:picMk id="13" creationId="{CBC00AC5-34A3-45F6-AE8F-350CB49E12B2}"/>
          </ac:picMkLst>
        </pc:picChg>
      </pc:sldChg>
      <pc:sldChg chg="modTransition">
        <pc:chgData name="Shannon Sloane Pepper" userId="c429d1e6-65b1-4fd9-a144-7a0d25e6eb2e" providerId="ADAL" clId="{007BCE81-12C8-4860-B5E7-BE73E95FE1FA}" dt="2025-07-08T22:30:46.992" v="294"/>
        <pc:sldMkLst>
          <pc:docMk/>
          <pc:sldMk cId="2727650203" sldId="964"/>
        </pc:sldMkLst>
      </pc:sldChg>
      <pc:sldChg chg="modTransition modNotesTx">
        <pc:chgData name="Shannon Sloane Pepper" userId="c429d1e6-65b1-4fd9-a144-7a0d25e6eb2e" providerId="ADAL" clId="{007BCE81-12C8-4860-B5E7-BE73E95FE1FA}" dt="2025-07-20T14:59:08.218" v="754" actId="20577"/>
        <pc:sldMkLst>
          <pc:docMk/>
          <pc:sldMk cId="494912046" sldId="971"/>
        </pc:sldMkLst>
      </pc:sldChg>
      <pc:sldChg chg="modSp add">
        <pc:chgData name="Shannon Sloane Pepper" userId="c429d1e6-65b1-4fd9-a144-7a0d25e6eb2e" providerId="ADAL" clId="{007BCE81-12C8-4860-B5E7-BE73E95FE1FA}" dt="2025-07-08T22:36:11.446" v="387" actId="14100"/>
        <pc:sldMkLst>
          <pc:docMk/>
          <pc:sldMk cId="2293597375" sldId="972"/>
        </pc:sldMkLst>
        <pc:spChg chg="mod">
          <ac:chgData name="Shannon Sloane Pepper" userId="c429d1e6-65b1-4fd9-a144-7a0d25e6eb2e" providerId="ADAL" clId="{007BCE81-12C8-4860-B5E7-BE73E95FE1FA}" dt="2025-07-08T22:35:20.896" v="375" actId="114"/>
          <ac:spMkLst>
            <pc:docMk/>
            <pc:sldMk cId="2293597375" sldId="972"/>
            <ac:spMk id="2" creationId="{D5340BBA-230E-4A60-A931-E5C9ED7E7C07}"/>
          </ac:spMkLst>
        </pc:spChg>
        <pc:spChg chg="mod">
          <ac:chgData name="Shannon Sloane Pepper" userId="c429d1e6-65b1-4fd9-a144-7a0d25e6eb2e" providerId="ADAL" clId="{007BCE81-12C8-4860-B5E7-BE73E95FE1FA}" dt="2025-07-08T22:36:11.446" v="387" actId="14100"/>
          <ac:spMkLst>
            <pc:docMk/>
            <pc:sldMk cId="2293597375" sldId="972"/>
            <ac:spMk id="3" creationId="{BAAE2B71-C438-42F2-B6DC-8AF0899C670D}"/>
          </ac:spMkLst>
        </pc:spChg>
      </pc:sldChg>
      <pc:sldChg chg="add">
        <pc:chgData name="Shannon Sloane Pepper" userId="c429d1e6-65b1-4fd9-a144-7a0d25e6eb2e" providerId="ADAL" clId="{007BCE81-12C8-4860-B5E7-BE73E95FE1FA}" dt="2025-07-08T22:34:01.996" v="321"/>
        <pc:sldMkLst>
          <pc:docMk/>
          <pc:sldMk cId="2404291440" sldId="973"/>
        </pc:sldMkLst>
      </pc:sldChg>
      <pc:sldChg chg="modSp add">
        <pc:chgData name="Shannon Sloane Pepper" userId="c429d1e6-65b1-4fd9-a144-7a0d25e6eb2e" providerId="ADAL" clId="{007BCE81-12C8-4860-B5E7-BE73E95FE1FA}" dt="2025-07-21T15:34:14.239" v="761" actId="20577"/>
        <pc:sldMkLst>
          <pc:docMk/>
          <pc:sldMk cId="2505748236" sldId="974"/>
        </pc:sldMkLst>
        <pc:spChg chg="mod">
          <ac:chgData name="Shannon Sloane Pepper" userId="c429d1e6-65b1-4fd9-a144-7a0d25e6eb2e" providerId="ADAL" clId="{007BCE81-12C8-4860-B5E7-BE73E95FE1FA}" dt="2025-07-21T15:34:14.239" v="761" actId="20577"/>
          <ac:spMkLst>
            <pc:docMk/>
            <pc:sldMk cId="2505748236" sldId="974"/>
            <ac:spMk id="20" creationId="{BA2E5A5A-AA7F-42FC-91D9-E7185146EF59}"/>
          </ac:spMkLst>
        </pc:spChg>
      </pc:sldChg>
      <pc:sldChg chg="add">
        <pc:chgData name="Shannon Sloane Pepper" userId="c429d1e6-65b1-4fd9-a144-7a0d25e6eb2e" providerId="ADAL" clId="{007BCE81-12C8-4860-B5E7-BE73E95FE1FA}" dt="2025-07-08T22:34:01.996" v="321"/>
        <pc:sldMkLst>
          <pc:docMk/>
          <pc:sldMk cId="1918825680" sldId="975"/>
        </pc:sldMkLst>
      </pc:sldChg>
      <pc:sldChg chg="delSp modSp add delAnim">
        <pc:chgData name="Shannon Sloane Pepper" userId="c429d1e6-65b1-4fd9-a144-7a0d25e6eb2e" providerId="ADAL" clId="{007BCE81-12C8-4860-B5E7-BE73E95FE1FA}" dt="2025-07-21T15:34:17.993" v="762" actId="20577"/>
        <pc:sldMkLst>
          <pc:docMk/>
          <pc:sldMk cId="1696512949" sldId="976"/>
        </pc:sldMkLst>
        <pc:spChg chg="mod">
          <ac:chgData name="Shannon Sloane Pepper" userId="c429d1e6-65b1-4fd9-a144-7a0d25e6eb2e" providerId="ADAL" clId="{007BCE81-12C8-4860-B5E7-BE73E95FE1FA}" dt="2025-07-21T15:34:17.993" v="762" actId="20577"/>
          <ac:spMkLst>
            <pc:docMk/>
            <pc:sldMk cId="1696512949" sldId="976"/>
            <ac:spMk id="16" creationId="{DC4B097F-9E17-4A90-92B6-A1ED10960D25}"/>
          </ac:spMkLst>
        </pc:spChg>
        <pc:picChg chg="del">
          <ac:chgData name="Shannon Sloane Pepper" userId="c429d1e6-65b1-4fd9-a144-7a0d25e6eb2e" providerId="ADAL" clId="{007BCE81-12C8-4860-B5E7-BE73E95FE1FA}" dt="2025-07-20T15:03:50.766" v="755" actId="478"/>
          <ac:picMkLst>
            <pc:docMk/>
            <pc:sldMk cId="1696512949" sldId="976"/>
            <ac:picMk id="30" creationId="{384BF5E8-0061-4988-9EF1-378B9A890512}"/>
          </ac:picMkLst>
        </pc:picChg>
      </pc:sldChg>
      <pc:sldChg chg="modSp modTransition">
        <pc:chgData name="Shannon Sloane Pepper" userId="c429d1e6-65b1-4fd9-a144-7a0d25e6eb2e" providerId="ADAL" clId="{007BCE81-12C8-4860-B5E7-BE73E95FE1FA}" dt="2025-07-08T22:51:38.384" v="624" actId="27636"/>
        <pc:sldMkLst>
          <pc:docMk/>
          <pc:sldMk cId="1093597042" sldId="977"/>
        </pc:sldMkLst>
        <pc:spChg chg="mod">
          <ac:chgData name="Shannon Sloane Pepper" userId="c429d1e6-65b1-4fd9-a144-7a0d25e6eb2e" providerId="ADAL" clId="{007BCE81-12C8-4860-B5E7-BE73E95FE1FA}" dt="2025-07-08T22:51:38.384" v="624" actId="27636"/>
          <ac:spMkLst>
            <pc:docMk/>
            <pc:sldMk cId="1093597042" sldId="977"/>
            <ac:spMk id="3" creationId="{4E24F43B-366A-40AF-B71E-E5A489855596}"/>
          </ac:spMkLst>
        </pc:spChg>
      </pc:sldChg>
      <pc:sldChg chg="modSp add">
        <pc:chgData name="Shannon Sloane Pepper" userId="c429d1e6-65b1-4fd9-a144-7a0d25e6eb2e" providerId="ADAL" clId="{007BCE81-12C8-4860-B5E7-BE73E95FE1FA}" dt="2025-07-20T14:51:00.177" v="714" actId="1076"/>
        <pc:sldMkLst>
          <pc:docMk/>
          <pc:sldMk cId="3719235757" sldId="3808"/>
        </pc:sldMkLst>
        <pc:spChg chg="mod">
          <ac:chgData name="Shannon Sloane Pepper" userId="c429d1e6-65b1-4fd9-a144-7a0d25e6eb2e" providerId="ADAL" clId="{007BCE81-12C8-4860-B5E7-BE73E95FE1FA}" dt="2025-07-20T14:50:54.987" v="713" actId="1076"/>
          <ac:spMkLst>
            <pc:docMk/>
            <pc:sldMk cId="3719235757" sldId="3808"/>
            <ac:spMk id="2" creationId="{EA4A4C62-AAE9-FDDF-4173-165A756F0CA0}"/>
          </ac:spMkLst>
        </pc:spChg>
        <pc:grpChg chg="mod">
          <ac:chgData name="Shannon Sloane Pepper" userId="c429d1e6-65b1-4fd9-a144-7a0d25e6eb2e" providerId="ADAL" clId="{007BCE81-12C8-4860-B5E7-BE73E95FE1FA}" dt="2025-07-20T14:51:00.177" v="714" actId="1076"/>
          <ac:grpSpMkLst>
            <pc:docMk/>
            <pc:sldMk cId="3719235757" sldId="3808"/>
            <ac:grpSpMk id="23" creationId="{3B375820-8B28-8044-BDB6-28A8F87B7916}"/>
          </ac:grpSpMkLst>
        </pc:grpChg>
      </pc:sldChg>
      <pc:sldChg chg="modSp add del">
        <pc:chgData name="Shannon Sloane Pepper" userId="c429d1e6-65b1-4fd9-a144-7a0d25e6eb2e" providerId="ADAL" clId="{007BCE81-12C8-4860-B5E7-BE73E95FE1FA}" dt="2025-07-21T17:37:09.192" v="826" actId="2696"/>
        <pc:sldMkLst>
          <pc:docMk/>
          <pc:sldMk cId="2825714846" sldId="3913"/>
        </pc:sldMkLst>
        <pc:spChg chg="mod">
          <ac:chgData name="Shannon Sloane Pepper" userId="c429d1e6-65b1-4fd9-a144-7a0d25e6eb2e" providerId="ADAL" clId="{007BCE81-12C8-4860-B5E7-BE73E95FE1FA}" dt="2025-07-21T17:33:32.144" v="812" actId="20577"/>
          <ac:spMkLst>
            <pc:docMk/>
            <pc:sldMk cId="2825714846" sldId="3913"/>
            <ac:spMk id="6" creationId="{35F2AC91-6A32-4AD1-97F1-93D003C4502A}"/>
          </ac:spMkLst>
        </pc:spChg>
      </pc:sldChg>
      <pc:sldChg chg="add">
        <pc:chgData name="Shannon Sloane Pepper" userId="c429d1e6-65b1-4fd9-a144-7a0d25e6eb2e" providerId="ADAL" clId="{007BCE81-12C8-4860-B5E7-BE73E95FE1FA}" dt="2025-07-21T15:35:16.235" v="766"/>
        <pc:sldMkLst>
          <pc:docMk/>
          <pc:sldMk cId="1085594851" sldId="3919"/>
        </pc:sldMkLst>
      </pc:sldChg>
      <pc:sldChg chg="modSp add">
        <pc:chgData name="Shannon Sloane Pepper" userId="c429d1e6-65b1-4fd9-a144-7a0d25e6eb2e" providerId="ADAL" clId="{007BCE81-12C8-4860-B5E7-BE73E95FE1FA}" dt="2025-07-20T14:52:12.706" v="749" actId="20577"/>
        <pc:sldMkLst>
          <pc:docMk/>
          <pc:sldMk cId="462767506" sldId="3941"/>
        </pc:sldMkLst>
        <pc:graphicFrameChg chg="mod modGraphic">
          <ac:chgData name="Shannon Sloane Pepper" userId="c429d1e6-65b1-4fd9-a144-7a0d25e6eb2e" providerId="ADAL" clId="{007BCE81-12C8-4860-B5E7-BE73E95FE1FA}" dt="2025-07-20T14:52:12.706" v="749" actId="20577"/>
          <ac:graphicFrameMkLst>
            <pc:docMk/>
            <pc:sldMk cId="462767506" sldId="3941"/>
            <ac:graphicFrameMk id="7" creationId="{1DBCEABE-7E78-6F8C-5CED-22F574BFD474}"/>
          </ac:graphicFrameMkLst>
        </pc:graphicFrameChg>
        <pc:cxnChg chg="mod">
          <ac:chgData name="Shannon Sloane Pepper" userId="c429d1e6-65b1-4fd9-a144-7a0d25e6eb2e" providerId="ADAL" clId="{007BCE81-12C8-4860-B5E7-BE73E95FE1FA}" dt="2025-07-20T14:51:47.480" v="715" actId="1076"/>
          <ac:cxnSpMkLst>
            <pc:docMk/>
            <pc:sldMk cId="462767506" sldId="3941"/>
            <ac:cxnSpMk id="3" creationId="{C03918F0-5530-55E0-FBA0-B4A8A5621654}"/>
          </ac:cxnSpMkLst>
        </pc:cxnChg>
      </pc:sldChg>
      <pc:sldChg chg="add">
        <pc:chgData name="Shannon Sloane Pepper" userId="c429d1e6-65b1-4fd9-a144-7a0d25e6eb2e" providerId="ADAL" clId="{007BCE81-12C8-4860-B5E7-BE73E95FE1FA}" dt="2025-07-20T14:48:07.523" v="640"/>
        <pc:sldMkLst>
          <pc:docMk/>
          <pc:sldMk cId="1588467330" sldId="3942"/>
        </pc:sldMkLst>
      </pc:sldChg>
      <pc:sldChg chg="add">
        <pc:chgData name="Shannon Sloane Pepper" userId="c429d1e6-65b1-4fd9-a144-7a0d25e6eb2e" providerId="ADAL" clId="{007BCE81-12C8-4860-B5E7-BE73E95FE1FA}" dt="2025-07-20T14:48:07.523" v="640"/>
        <pc:sldMkLst>
          <pc:docMk/>
          <pc:sldMk cId="1113795813" sldId="3950"/>
        </pc:sldMkLst>
      </pc:sldChg>
      <pc:sldChg chg="add">
        <pc:chgData name="Shannon Sloane Pepper" userId="c429d1e6-65b1-4fd9-a144-7a0d25e6eb2e" providerId="ADAL" clId="{007BCE81-12C8-4860-B5E7-BE73E95FE1FA}" dt="2025-07-08T23:06:17.285" v="633"/>
        <pc:sldMkLst>
          <pc:docMk/>
          <pc:sldMk cId="4009741236" sldId="3952"/>
        </pc:sldMkLst>
      </pc:sldChg>
      <pc:sldChg chg="add">
        <pc:chgData name="Shannon Sloane Pepper" userId="c429d1e6-65b1-4fd9-a144-7a0d25e6eb2e" providerId="ADAL" clId="{007BCE81-12C8-4860-B5E7-BE73E95FE1FA}" dt="2025-07-20T14:48:07.523" v="640"/>
        <pc:sldMkLst>
          <pc:docMk/>
          <pc:sldMk cId="1358850393" sldId="3966"/>
        </pc:sldMkLst>
      </pc:sldChg>
      <pc:sldChg chg="modSp add del">
        <pc:chgData name="Shannon Sloane Pepper" userId="c429d1e6-65b1-4fd9-a144-7a0d25e6eb2e" providerId="ADAL" clId="{007BCE81-12C8-4860-B5E7-BE73E95FE1FA}" dt="2025-07-21T17:47:42.633" v="831" actId="2696"/>
        <pc:sldMkLst>
          <pc:docMk/>
          <pc:sldMk cId="1296569395" sldId="3967"/>
        </pc:sldMkLst>
        <pc:spChg chg="mod">
          <ac:chgData name="Shannon Sloane Pepper" userId="c429d1e6-65b1-4fd9-a144-7a0d25e6eb2e" providerId="ADAL" clId="{007BCE81-12C8-4860-B5E7-BE73E95FE1FA}" dt="2025-07-20T14:50:16.394" v="710" actId="20577"/>
          <ac:spMkLst>
            <pc:docMk/>
            <pc:sldMk cId="1296569395" sldId="3967"/>
            <ac:spMk id="2" creationId="{558FDAE2-DE2F-F167-4203-1BD648E51852}"/>
          </ac:spMkLst>
        </pc:spChg>
        <pc:spChg chg="mod">
          <ac:chgData name="Shannon Sloane Pepper" userId="c429d1e6-65b1-4fd9-a144-7a0d25e6eb2e" providerId="ADAL" clId="{007BCE81-12C8-4860-B5E7-BE73E95FE1FA}" dt="2025-07-20T14:48:54.073" v="646" actId="20577"/>
          <ac:spMkLst>
            <pc:docMk/>
            <pc:sldMk cId="1296569395" sldId="3967"/>
            <ac:spMk id="6" creationId="{1717AC08-66B0-0AD1-D8B7-E909EFA112F4}"/>
          </ac:spMkLst>
        </pc:spChg>
        <pc:picChg chg="mod modCrop">
          <ac:chgData name="Shannon Sloane Pepper" userId="c429d1e6-65b1-4fd9-a144-7a0d25e6eb2e" providerId="ADAL" clId="{007BCE81-12C8-4860-B5E7-BE73E95FE1FA}" dt="2025-07-20T14:49:58.476" v="652" actId="1076"/>
          <ac:picMkLst>
            <pc:docMk/>
            <pc:sldMk cId="1296569395" sldId="3967"/>
            <ac:picMk id="5" creationId="{4ECA4741-74EB-D5E6-AE6A-9CE7EC18437D}"/>
          </ac:picMkLst>
        </pc:picChg>
      </pc:sldChg>
      <pc:sldChg chg="modSp add del">
        <pc:chgData name="Shannon Sloane Pepper" userId="c429d1e6-65b1-4fd9-a144-7a0d25e6eb2e" providerId="ADAL" clId="{007BCE81-12C8-4860-B5E7-BE73E95FE1FA}" dt="2025-07-21T17:47:34.671" v="830"/>
        <pc:sldMkLst>
          <pc:docMk/>
          <pc:sldMk cId="3975096862" sldId="4290"/>
        </pc:sldMkLst>
        <pc:spChg chg="mod">
          <ac:chgData name="Shannon Sloane Pepper" userId="c429d1e6-65b1-4fd9-a144-7a0d25e6eb2e" providerId="ADAL" clId="{007BCE81-12C8-4860-B5E7-BE73E95FE1FA}" dt="2025-07-21T17:47:34.671" v="830"/>
          <ac:spMkLst>
            <pc:docMk/>
            <pc:sldMk cId="3975096862" sldId="4290"/>
            <ac:spMk id="2" creationId="{4884748D-A933-3CD4-E7C6-C84EF9538B88}"/>
          </ac:spMkLst>
        </pc:spChg>
      </pc:sldChg>
      <pc:sldChg chg="delSp modSp modTransition">
        <pc:chgData name="Shannon Sloane Pepper" userId="c429d1e6-65b1-4fd9-a144-7a0d25e6eb2e" providerId="ADAL" clId="{007BCE81-12C8-4860-B5E7-BE73E95FE1FA}" dt="2025-07-20T14:48:46.092" v="644" actId="1076"/>
        <pc:sldMkLst>
          <pc:docMk/>
          <pc:sldMk cId="98437793" sldId="4333"/>
        </pc:sldMkLst>
        <pc:picChg chg="mod">
          <ac:chgData name="Shannon Sloane Pepper" userId="c429d1e6-65b1-4fd9-a144-7a0d25e6eb2e" providerId="ADAL" clId="{007BCE81-12C8-4860-B5E7-BE73E95FE1FA}" dt="2025-07-20T14:48:46.092" v="644" actId="1076"/>
          <ac:picMkLst>
            <pc:docMk/>
            <pc:sldMk cId="98437793" sldId="4333"/>
            <ac:picMk id="5" creationId="{E3A6428D-4B4A-4F4A-A6FF-083F4FAB4E02}"/>
          </ac:picMkLst>
        </pc:picChg>
        <pc:picChg chg="del">
          <ac:chgData name="Shannon Sloane Pepper" userId="c429d1e6-65b1-4fd9-a144-7a0d25e6eb2e" providerId="ADAL" clId="{007BCE81-12C8-4860-B5E7-BE73E95FE1FA}" dt="2025-07-20T14:48:32.200" v="641" actId="478"/>
          <ac:picMkLst>
            <pc:docMk/>
            <pc:sldMk cId="98437793" sldId="4333"/>
            <ac:picMk id="7" creationId="{FA16B130-B27D-455A-B5A9-AE924352AD87}"/>
          </ac:picMkLst>
        </pc:picChg>
      </pc:sldChg>
      <pc:sldChg chg="modSp modTransition">
        <pc:chgData name="Shannon Sloane Pepper" userId="c429d1e6-65b1-4fd9-a144-7a0d25e6eb2e" providerId="ADAL" clId="{007BCE81-12C8-4860-B5E7-BE73E95FE1FA}" dt="2025-07-08T22:39:44.902" v="586" actId="113"/>
        <pc:sldMkLst>
          <pc:docMk/>
          <pc:sldMk cId="459230857" sldId="4334"/>
        </pc:sldMkLst>
        <pc:spChg chg="mod">
          <ac:chgData name="Shannon Sloane Pepper" userId="c429d1e6-65b1-4fd9-a144-7a0d25e6eb2e" providerId="ADAL" clId="{007BCE81-12C8-4860-B5E7-BE73E95FE1FA}" dt="2025-07-08T22:39:44.902" v="586" actId="113"/>
          <ac:spMkLst>
            <pc:docMk/>
            <pc:sldMk cId="459230857" sldId="4334"/>
            <ac:spMk id="4" creationId="{D23F6A16-6777-40C5-8491-92BE8AFE4F1E}"/>
          </ac:spMkLst>
        </pc:spChg>
      </pc:sldChg>
      <pc:sldChg chg="modTransition">
        <pc:chgData name="Shannon Sloane Pepper" userId="c429d1e6-65b1-4fd9-a144-7a0d25e6eb2e" providerId="ADAL" clId="{007BCE81-12C8-4860-B5E7-BE73E95FE1FA}" dt="2025-07-08T22:30:46.939" v="288"/>
        <pc:sldMkLst>
          <pc:docMk/>
          <pc:sldMk cId="599826283" sldId="4336"/>
        </pc:sldMkLst>
      </pc:sldChg>
      <pc:sldChg chg="addSp delSp modSp add">
        <pc:chgData name="Shannon Sloane Pepper" userId="c429d1e6-65b1-4fd9-a144-7a0d25e6eb2e" providerId="ADAL" clId="{007BCE81-12C8-4860-B5E7-BE73E95FE1FA}" dt="2025-07-08T22:42:14.910" v="590" actId="1076"/>
        <pc:sldMkLst>
          <pc:docMk/>
          <pc:sldMk cId="2671867467" sldId="4337"/>
        </pc:sldMkLst>
        <pc:spChg chg="del">
          <ac:chgData name="Shannon Sloane Pepper" userId="c429d1e6-65b1-4fd9-a144-7a0d25e6eb2e" providerId="ADAL" clId="{007BCE81-12C8-4860-B5E7-BE73E95FE1FA}" dt="2025-07-08T22:41:50.065" v="587" actId="478"/>
          <ac:spMkLst>
            <pc:docMk/>
            <pc:sldMk cId="2671867467" sldId="4337"/>
            <ac:spMk id="2" creationId="{003B4BD8-7848-49A9-B08F-68FB48D49C0D}"/>
          </ac:spMkLst>
        </pc:spChg>
        <pc:spChg chg="mod">
          <ac:chgData name="Shannon Sloane Pepper" userId="c429d1e6-65b1-4fd9-a144-7a0d25e6eb2e" providerId="ADAL" clId="{007BCE81-12C8-4860-B5E7-BE73E95FE1FA}" dt="2025-07-08T22:42:14.910" v="590" actId="1076"/>
          <ac:spMkLst>
            <pc:docMk/>
            <pc:sldMk cId="2671867467" sldId="4337"/>
            <ac:spMk id="5" creationId="{545A93F7-33CA-4D33-B2CD-A682E9309802}"/>
          </ac:spMkLst>
        </pc:spChg>
        <pc:spChg chg="add del mod">
          <ac:chgData name="Shannon Sloane Pepper" userId="c429d1e6-65b1-4fd9-a144-7a0d25e6eb2e" providerId="ADAL" clId="{007BCE81-12C8-4860-B5E7-BE73E95FE1FA}" dt="2025-07-08T22:41:52.981" v="588" actId="478"/>
          <ac:spMkLst>
            <pc:docMk/>
            <pc:sldMk cId="2671867467" sldId="4337"/>
            <ac:spMk id="6" creationId="{CDC07541-9428-47F9-9AA1-10D7E8B59DE6}"/>
          </ac:spMkLst>
        </pc:spChg>
        <pc:spChg chg="mod">
          <ac:chgData name="Shannon Sloane Pepper" userId="c429d1e6-65b1-4fd9-a144-7a0d25e6eb2e" providerId="ADAL" clId="{007BCE81-12C8-4860-B5E7-BE73E95FE1FA}" dt="2025-07-08T22:42:14.910" v="590" actId="1076"/>
          <ac:spMkLst>
            <pc:docMk/>
            <pc:sldMk cId="2671867467" sldId="4337"/>
            <ac:spMk id="9" creationId="{9293EE28-DBEC-40E3-BDD4-F01A14378A3E}"/>
          </ac:spMkLst>
        </pc:spChg>
        <pc:picChg chg="mod">
          <ac:chgData name="Shannon Sloane Pepper" userId="c429d1e6-65b1-4fd9-a144-7a0d25e6eb2e" providerId="ADAL" clId="{007BCE81-12C8-4860-B5E7-BE73E95FE1FA}" dt="2025-07-08T22:42:14.910" v="590" actId="1076"/>
          <ac:picMkLst>
            <pc:docMk/>
            <pc:sldMk cId="2671867467" sldId="4337"/>
            <ac:picMk id="7" creationId="{5A410592-5A23-4B57-83C3-51459884C2C6}"/>
          </ac:picMkLst>
        </pc:picChg>
      </pc:sldChg>
      <pc:sldChg chg="modSp add">
        <pc:chgData name="Shannon Sloane Pepper" userId="c429d1e6-65b1-4fd9-a144-7a0d25e6eb2e" providerId="ADAL" clId="{007BCE81-12C8-4860-B5E7-BE73E95FE1FA}" dt="2025-07-08T23:06:50.374" v="637" actId="20577"/>
        <pc:sldMkLst>
          <pc:docMk/>
          <pc:sldMk cId="0" sldId="4348"/>
        </pc:sldMkLst>
        <pc:spChg chg="mod">
          <ac:chgData name="Shannon Sloane Pepper" userId="c429d1e6-65b1-4fd9-a144-7a0d25e6eb2e" providerId="ADAL" clId="{007BCE81-12C8-4860-B5E7-BE73E95FE1FA}" dt="2025-07-08T23:06:50.374" v="637" actId="20577"/>
          <ac:spMkLst>
            <pc:docMk/>
            <pc:sldMk cId="0" sldId="4348"/>
            <ac:spMk id="48130" creationId="{00000000-0000-0000-0000-000000000000}"/>
          </ac:spMkLst>
        </pc:spChg>
      </pc:sldChg>
      <pc:sldChg chg="add">
        <pc:chgData name="Shannon Sloane Pepper" userId="c429d1e6-65b1-4fd9-a144-7a0d25e6eb2e" providerId="ADAL" clId="{007BCE81-12C8-4860-B5E7-BE73E95FE1FA}" dt="2025-07-20T14:48:07.523" v="640"/>
        <pc:sldMkLst>
          <pc:docMk/>
          <pc:sldMk cId="3770576133" sldId="4349"/>
        </pc:sldMkLst>
      </pc:sldChg>
      <pc:sldChg chg="addSp modSp add">
        <pc:chgData name="Shannon Sloane Pepper" userId="c429d1e6-65b1-4fd9-a144-7a0d25e6eb2e" providerId="ADAL" clId="{007BCE81-12C8-4860-B5E7-BE73E95FE1FA}" dt="2025-07-21T17:37:00.430" v="825" actId="20577"/>
        <pc:sldMkLst>
          <pc:docMk/>
          <pc:sldMk cId="4041848891" sldId="4365"/>
        </pc:sldMkLst>
        <pc:spChg chg="mod">
          <ac:chgData name="Shannon Sloane Pepper" userId="c429d1e6-65b1-4fd9-a144-7a0d25e6eb2e" providerId="ADAL" clId="{007BCE81-12C8-4860-B5E7-BE73E95FE1FA}" dt="2025-07-21T17:37:00.430" v="825" actId="20577"/>
          <ac:spMkLst>
            <pc:docMk/>
            <pc:sldMk cId="4041848891" sldId="4365"/>
            <ac:spMk id="5" creationId="{38F7E23B-3E11-40AB-9532-D01B3939C516}"/>
          </ac:spMkLst>
        </pc:spChg>
        <pc:picChg chg="add mod">
          <ac:chgData name="Shannon Sloane Pepper" userId="c429d1e6-65b1-4fd9-a144-7a0d25e6eb2e" providerId="ADAL" clId="{007BCE81-12C8-4860-B5E7-BE73E95FE1FA}" dt="2025-07-21T17:36:36.279" v="816" actId="1076"/>
          <ac:picMkLst>
            <pc:docMk/>
            <pc:sldMk cId="4041848891" sldId="4365"/>
            <ac:picMk id="7" creationId="{DE5043BD-1543-41DB-A622-D57A4CFEE2ED}"/>
          </ac:picMkLst>
        </pc:picChg>
      </pc:sldChg>
    </pc:docChg>
  </pc:docChgLst>
  <pc:docChgLst>
    <pc:chgData name="Shannon Sloane Pepper" userId="c429d1e6-65b1-4fd9-a144-7a0d25e6eb2e" providerId="ADAL" clId="{3617F872-0FEE-4C99-888F-B821428068E6}"/>
    <pc:docChg chg="custSel modSld sldOrd">
      <pc:chgData name="Shannon Sloane Pepper" userId="c429d1e6-65b1-4fd9-a144-7a0d25e6eb2e" providerId="ADAL" clId="{3617F872-0FEE-4C99-888F-B821428068E6}" dt="2025-07-22T21:47:38.195" v="607"/>
      <pc:docMkLst>
        <pc:docMk/>
      </pc:docMkLst>
      <pc:sldChg chg="modTransition">
        <pc:chgData name="Shannon Sloane Pepper" userId="c429d1e6-65b1-4fd9-a144-7a0d25e6eb2e" providerId="ADAL" clId="{3617F872-0FEE-4C99-888F-B821428068E6}" dt="2025-07-22T21:47:38.191" v="593"/>
        <pc:sldMkLst>
          <pc:docMk/>
          <pc:sldMk cId="0" sldId="531"/>
        </pc:sldMkLst>
      </pc:sldChg>
      <pc:sldChg chg="modSp modTransition modNotesTx">
        <pc:chgData name="Shannon Sloane Pepper" userId="c429d1e6-65b1-4fd9-a144-7a0d25e6eb2e" providerId="ADAL" clId="{3617F872-0FEE-4C99-888F-B821428068E6}" dt="2025-07-22T21:47:38.192" v="597"/>
        <pc:sldMkLst>
          <pc:docMk/>
          <pc:sldMk cId="606335297" sldId="611"/>
        </pc:sldMkLst>
        <pc:spChg chg="mod">
          <ac:chgData name="Shannon Sloane Pepper" userId="c429d1e6-65b1-4fd9-a144-7a0d25e6eb2e" providerId="ADAL" clId="{3617F872-0FEE-4C99-888F-B821428068E6}" dt="2025-07-22T18:38:53.084" v="303" actId="20577"/>
          <ac:spMkLst>
            <pc:docMk/>
            <pc:sldMk cId="606335297" sldId="611"/>
            <ac:spMk id="51203" creationId="{00000000-0000-0000-0000-000000000000}"/>
          </ac:spMkLst>
        </pc:spChg>
      </pc:sldChg>
      <pc:sldChg chg="modTransition">
        <pc:chgData name="Shannon Sloane Pepper" userId="c429d1e6-65b1-4fd9-a144-7a0d25e6eb2e" providerId="ADAL" clId="{3617F872-0FEE-4C99-888F-B821428068E6}" dt="2025-07-22T21:47:38.190" v="580"/>
        <pc:sldMkLst>
          <pc:docMk/>
          <pc:sldMk cId="3473291335" sldId="621"/>
        </pc:sldMkLst>
      </pc:sldChg>
      <pc:sldChg chg="modTransition">
        <pc:chgData name="Shannon Sloane Pepper" userId="c429d1e6-65b1-4fd9-a144-7a0d25e6eb2e" providerId="ADAL" clId="{3617F872-0FEE-4C99-888F-B821428068E6}" dt="2025-07-22T21:47:38.190" v="581"/>
        <pc:sldMkLst>
          <pc:docMk/>
          <pc:sldMk cId="1430694274" sldId="622"/>
        </pc:sldMkLst>
      </pc:sldChg>
      <pc:sldChg chg="modTransition">
        <pc:chgData name="Shannon Sloane Pepper" userId="c429d1e6-65b1-4fd9-a144-7a0d25e6eb2e" providerId="ADAL" clId="{3617F872-0FEE-4C99-888F-B821428068E6}" dt="2025-07-22T21:47:38.192" v="595"/>
        <pc:sldMkLst>
          <pc:docMk/>
          <pc:sldMk cId="1115745469" sldId="661"/>
        </pc:sldMkLst>
      </pc:sldChg>
      <pc:sldChg chg="modTransition">
        <pc:chgData name="Shannon Sloane Pepper" userId="c429d1e6-65b1-4fd9-a144-7a0d25e6eb2e" providerId="ADAL" clId="{3617F872-0FEE-4C99-888F-B821428068E6}" dt="2025-07-22T21:47:38.189" v="576"/>
        <pc:sldMkLst>
          <pc:docMk/>
          <pc:sldMk cId="2338259808" sldId="934"/>
        </pc:sldMkLst>
      </pc:sldChg>
      <pc:sldChg chg="modTransition">
        <pc:chgData name="Shannon Sloane Pepper" userId="c429d1e6-65b1-4fd9-a144-7a0d25e6eb2e" providerId="ADAL" clId="{3617F872-0FEE-4C99-888F-B821428068E6}" dt="2025-07-22T21:47:38.192" v="598"/>
        <pc:sldMkLst>
          <pc:docMk/>
          <pc:sldMk cId="2838168375" sldId="935"/>
        </pc:sldMkLst>
      </pc:sldChg>
      <pc:sldChg chg="modTransition">
        <pc:chgData name="Shannon Sloane Pepper" userId="c429d1e6-65b1-4fd9-a144-7a0d25e6eb2e" providerId="ADAL" clId="{3617F872-0FEE-4C99-888F-B821428068E6}" dt="2025-07-22T21:47:38.193" v="599"/>
        <pc:sldMkLst>
          <pc:docMk/>
          <pc:sldMk cId="2958878877" sldId="938"/>
        </pc:sldMkLst>
      </pc:sldChg>
      <pc:sldChg chg="modTransition">
        <pc:chgData name="Shannon Sloane Pepper" userId="c429d1e6-65b1-4fd9-a144-7a0d25e6eb2e" providerId="ADAL" clId="{3617F872-0FEE-4C99-888F-B821428068E6}" dt="2025-07-22T21:47:38.193" v="600"/>
        <pc:sldMkLst>
          <pc:docMk/>
          <pc:sldMk cId="2284153720" sldId="939"/>
        </pc:sldMkLst>
      </pc:sldChg>
      <pc:sldChg chg="modTransition">
        <pc:chgData name="Shannon Sloane Pepper" userId="c429d1e6-65b1-4fd9-a144-7a0d25e6eb2e" providerId="ADAL" clId="{3617F872-0FEE-4C99-888F-B821428068E6}" dt="2025-07-22T21:47:38.194" v="601"/>
        <pc:sldMkLst>
          <pc:docMk/>
          <pc:sldMk cId="228161238" sldId="940"/>
        </pc:sldMkLst>
      </pc:sldChg>
      <pc:sldChg chg="modSp modTransition">
        <pc:chgData name="Shannon Sloane Pepper" userId="c429d1e6-65b1-4fd9-a144-7a0d25e6eb2e" providerId="ADAL" clId="{3617F872-0FEE-4C99-888F-B821428068E6}" dt="2025-07-22T21:47:38.194" v="602"/>
        <pc:sldMkLst>
          <pc:docMk/>
          <pc:sldMk cId="4250048382" sldId="941"/>
        </pc:sldMkLst>
        <pc:spChg chg="mod">
          <ac:chgData name="Shannon Sloane Pepper" userId="c429d1e6-65b1-4fd9-a144-7a0d25e6eb2e" providerId="ADAL" clId="{3617F872-0FEE-4C99-888F-B821428068E6}" dt="2025-07-22T18:40:57.350" v="345" actId="20577"/>
          <ac:spMkLst>
            <pc:docMk/>
            <pc:sldMk cId="4250048382" sldId="941"/>
            <ac:spMk id="3" creationId="{E4E5C365-9105-4E8A-9125-BBF74F51F7F8}"/>
          </ac:spMkLst>
        </pc:spChg>
      </pc:sldChg>
      <pc:sldChg chg="modSp ord modTransition">
        <pc:chgData name="Shannon Sloane Pepper" userId="c429d1e6-65b1-4fd9-a144-7a0d25e6eb2e" providerId="ADAL" clId="{3617F872-0FEE-4C99-888F-B821428068E6}" dt="2025-07-22T21:47:38.194" v="603"/>
        <pc:sldMkLst>
          <pc:docMk/>
          <pc:sldMk cId="1246862617" sldId="943"/>
        </pc:sldMkLst>
        <pc:spChg chg="mod">
          <ac:chgData name="Shannon Sloane Pepper" userId="c429d1e6-65b1-4fd9-a144-7a0d25e6eb2e" providerId="ADAL" clId="{3617F872-0FEE-4C99-888F-B821428068E6}" dt="2025-07-22T18:44:25.239" v="430" actId="20577"/>
          <ac:spMkLst>
            <pc:docMk/>
            <pc:sldMk cId="1246862617" sldId="943"/>
            <ac:spMk id="18" creationId="{70E9F555-7C4A-4F80-A4AE-3D08B047E23B}"/>
          </ac:spMkLst>
        </pc:spChg>
        <pc:spChg chg="mod">
          <ac:chgData name="Shannon Sloane Pepper" userId="c429d1e6-65b1-4fd9-a144-7a0d25e6eb2e" providerId="ADAL" clId="{3617F872-0FEE-4C99-888F-B821428068E6}" dt="2025-07-22T18:45:17.931" v="476" actId="20577"/>
          <ac:spMkLst>
            <pc:docMk/>
            <pc:sldMk cId="1246862617" sldId="943"/>
            <ac:spMk id="19" creationId="{5AE9C8AD-B6BF-40F7-A44E-81E0255BD0A7}"/>
          </ac:spMkLst>
        </pc:spChg>
      </pc:sldChg>
      <pc:sldChg chg="modTransition">
        <pc:chgData name="Shannon Sloane Pepper" userId="c429d1e6-65b1-4fd9-a144-7a0d25e6eb2e" providerId="ADAL" clId="{3617F872-0FEE-4C99-888F-B821428068E6}" dt="2025-07-22T21:47:38.190" v="588"/>
        <pc:sldMkLst>
          <pc:docMk/>
          <pc:sldMk cId="1897622945" sldId="946"/>
        </pc:sldMkLst>
      </pc:sldChg>
      <pc:sldChg chg="modTransition">
        <pc:chgData name="Shannon Sloane Pepper" userId="c429d1e6-65b1-4fd9-a144-7a0d25e6eb2e" providerId="ADAL" clId="{3617F872-0FEE-4C99-888F-B821428068E6}" dt="2025-07-22T21:47:38.190" v="589"/>
        <pc:sldMkLst>
          <pc:docMk/>
          <pc:sldMk cId="272799499" sldId="947"/>
        </pc:sldMkLst>
      </pc:sldChg>
      <pc:sldChg chg="modTransition">
        <pc:chgData name="Shannon Sloane Pepper" userId="c429d1e6-65b1-4fd9-a144-7a0d25e6eb2e" providerId="ADAL" clId="{3617F872-0FEE-4C99-888F-B821428068E6}" dt="2025-07-22T21:47:38.190" v="590"/>
        <pc:sldMkLst>
          <pc:docMk/>
          <pc:sldMk cId="1357283507" sldId="948"/>
        </pc:sldMkLst>
      </pc:sldChg>
      <pc:sldChg chg="modSp modTransition">
        <pc:chgData name="Shannon Sloane Pepper" userId="c429d1e6-65b1-4fd9-a144-7a0d25e6eb2e" providerId="ADAL" clId="{3617F872-0FEE-4C99-888F-B821428068E6}" dt="2025-07-22T21:47:38.195" v="604"/>
        <pc:sldMkLst>
          <pc:docMk/>
          <pc:sldMk cId="1090706402" sldId="955"/>
        </pc:sldMkLst>
        <pc:spChg chg="mod">
          <ac:chgData name="Shannon Sloane Pepper" userId="c429d1e6-65b1-4fd9-a144-7a0d25e6eb2e" providerId="ADAL" clId="{3617F872-0FEE-4C99-888F-B821428068E6}" dt="2025-07-22T18:46:41.246" v="524" actId="20577"/>
          <ac:spMkLst>
            <pc:docMk/>
            <pc:sldMk cId="1090706402" sldId="955"/>
            <ac:spMk id="18" creationId="{70E9F555-7C4A-4F80-A4AE-3D08B047E23B}"/>
          </ac:spMkLst>
        </pc:spChg>
        <pc:spChg chg="mod">
          <ac:chgData name="Shannon Sloane Pepper" userId="c429d1e6-65b1-4fd9-a144-7a0d25e6eb2e" providerId="ADAL" clId="{3617F872-0FEE-4C99-888F-B821428068E6}" dt="2025-07-22T18:46:46.497" v="527" actId="20577"/>
          <ac:spMkLst>
            <pc:docMk/>
            <pc:sldMk cId="1090706402" sldId="955"/>
            <ac:spMk id="19" creationId="{5AE9C8AD-B6BF-40F7-A44E-81E0255BD0A7}"/>
          </ac:spMkLst>
        </pc:spChg>
      </pc:sldChg>
      <pc:sldChg chg="modTransition">
        <pc:chgData name="Shannon Sloane Pepper" userId="c429d1e6-65b1-4fd9-a144-7a0d25e6eb2e" providerId="ADAL" clId="{3617F872-0FEE-4C99-888F-B821428068E6}" dt="2025-07-22T21:47:38.195" v="605"/>
        <pc:sldMkLst>
          <pc:docMk/>
          <pc:sldMk cId="2701691425" sldId="956"/>
        </pc:sldMkLst>
      </pc:sldChg>
      <pc:sldChg chg="modSp modTransition">
        <pc:chgData name="Shannon Sloane Pepper" userId="c429d1e6-65b1-4fd9-a144-7a0d25e6eb2e" providerId="ADAL" clId="{3617F872-0FEE-4C99-888F-B821428068E6}" dt="2025-07-22T21:47:38.191" v="594"/>
        <pc:sldMkLst>
          <pc:docMk/>
          <pc:sldMk cId="2727650203" sldId="964"/>
        </pc:sldMkLst>
        <pc:spChg chg="mod">
          <ac:chgData name="Shannon Sloane Pepper" userId="c429d1e6-65b1-4fd9-a144-7a0d25e6eb2e" providerId="ADAL" clId="{3617F872-0FEE-4C99-888F-B821428068E6}" dt="2025-07-22T18:31:47.766" v="213" actId="20577"/>
          <ac:spMkLst>
            <pc:docMk/>
            <pc:sldMk cId="2727650203" sldId="964"/>
            <ac:spMk id="49155" creationId="{00000000-0000-0000-0000-000000000000}"/>
          </ac:spMkLst>
        </pc:spChg>
      </pc:sldChg>
      <pc:sldChg chg="modTransition">
        <pc:chgData name="Shannon Sloane Pepper" userId="c429d1e6-65b1-4fd9-a144-7a0d25e6eb2e" providerId="ADAL" clId="{3617F872-0FEE-4C99-888F-B821428068E6}" dt="2025-07-22T21:47:38.189" v="579"/>
        <pc:sldMkLst>
          <pc:docMk/>
          <pc:sldMk cId="494912046" sldId="971"/>
        </pc:sldMkLst>
      </pc:sldChg>
      <pc:sldChg chg="modTransition">
        <pc:chgData name="Shannon Sloane Pepper" userId="c429d1e6-65b1-4fd9-a144-7a0d25e6eb2e" providerId="ADAL" clId="{3617F872-0FEE-4C99-888F-B821428068E6}" dt="2025-07-22T21:47:38.190" v="583"/>
        <pc:sldMkLst>
          <pc:docMk/>
          <pc:sldMk cId="2293597375" sldId="972"/>
        </pc:sldMkLst>
      </pc:sldChg>
      <pc:sldChg chg="modTransition">
        <pc:chgData name="Shannon Sloane Pepper" userId="c429d1e6-65b1-4fd9-a144-7a0d25e6eb2e" providerId="ADAL" clId="{3617F872-0FEE-4C99-888F-B821428068E6}" dt="2025-07-22T21:47:38.190" v="584"/>
        <pc:sldMkLst>
          <pc:docMk/>
          <pc:sldMk cId="2404291440" sldId="973"/>
        </pc:sldMkLst>
      </pc:sldChg>
      <pc:sldChg chg="modTransition">
        <pc:chgData name="Shannon Sloane Pepper" userId="c429d1e6-65b1-4fd9-a144-7a0d25e6eb2e" providerId="ADAL" clId="{3617F872-0FEE-4C99-888F-B821428068E6}" dt="2025-07-22T21:47:38.190" v="585"/>
        <pc:sldMkLst>
          <pc:docMk/>
          <pc:sldMk cId="2505748236" sldId="974"/>
        </pc:sldMkLst>
      </pc:sldChg>
      <pc:sldChg chg="modTransition">
        <pc:chgData name="Shannon Sloane Pepper" userId="c429d1e6-65b1-4fd9-a144-7a0d25e6eb2e" providerId="ADAL" clId="{3617F872-0FEE-4C99-888F-B821428068E6}" dt="2025-07-22T21:47:38.190" v="586"/>
        <pc:sldMkLst>
          <pc:docMk/>
          <pc:sldMk cId="1918825680" sldId="975"/>
        </pc:sldMkLst>
      </pc:sldChg>
      <pc:sldChg chg="modTransition">
        <pc:chgData name="Shannon Sloane Pepper" userId="c429d1e6-65b1-4fd9-a144-7a0d25e6eb2e" providerId="ADAL" clId="{3617F872-0FEE-4C99-888F-B821428068E6}" dt="2025-07-22T21:47:38.190" v="587"/>
        <pc:sldMkLst>
          <pc:docMk/>
          <pc:sldMk cId="1696512949" sldId="976"/>
        </pc:sldMkLst>
      </pc:sldChg>
      <pc:sldChg chg="modTransition">
        <pc:chgData name="Shannon Sloane Pepper" userId="c429d1e6-65b1-4fd9-a144-7a0d25e6eb2e" providerId="ADAL" clId="{3617F872-0FEE-4C99-888F-B821428068E6}" dt="2025-07-22T21:47:38.189" v="577"/>
        <pc:sldMkLst>
          <pc:docMk/>
          <pc:sldMk cId="1093597042" sldId="977"/>
        </pc:sldMkLst>
      </pc:sldChg>
      <pc:sldChg chg="modTransition modNotesTx">
        <pc:chgData name="Shannon Sloane Pepper" userId="c429d1e6-65b1-4fd9-a144-7a0d25e6eb2e" providerId="ADAL" clId="{3617F872-0FEE-4C99-888F-B821428068E6}" dt="2025-07-22T21:47:38.188" v="570"/>
        <pc:sldMkLst>
          <pc:docMk/>
          <pc:sldMk cId="3719235757" sldId="3808"/>
        </pc:sldMkLst>
      </pc:sldChg>
      <pc:sldChg chg="modTransition">
        <pc:chgData name="Shannon Sloane Pepper" userId="c429d1e6-65b1-4fd9-a144-7a0d25e6eb2e" providerId="ADAL" clId="{3617F872-0FEE-4C99-888F-B821428068E6}" dt="2025-07-22T21:47:38.195" v="606"/>
        <pc:sldMkLst>
          <pc:docMk/>
          <pc:sldMk cId="1085594851" sldId="3919"/>
        </pc:sldMkLst>
      </pc:sldChg>
      <pc:sldChg chg="modTransition">
        <pc:chgData name="Shannon Sloane Pepper" userId="c429d1e6-65b1-4fd9-a144-7a0d25e6eb2e" providerId="ADAL" clId="{3617F872-0FEE-4C99-888F-B821428068E6}" dt="2025-07-22T21:47:38.189" v="573"/>
        <pc:sldMkLst>
          <pc:docMk/>
          <pc:sldMk cId="462767506" sldId="3941"/>
        </pc:sldMkLst>
      </pc:sldChg>
      <pc:sldChg chg="modTransition">
        <pc:chgData name="Shannon Sloane Pepper" userId="c429d1e6-65b1-4fd9-a144-7a0d25e6eb2e" providerId="ADAL" clId="{3617F872-0FEE-4C99-888F-B821428068E6}" dt="2025-07-22T21:47:38.189" v="572"/>
        <pc:sldMkLst>
          <pc:docMk/>
          <pc:sldMk cId="1588467330" sldId="3942"/>
        </pc:sldMkLst>
      </pc:sldChg>
      <pc:sldChg chg="modTransition modNotesTx">
        <pc:chgData name="Shannon Sloane Pepper" userId="c429d1e6-65b1-4fd9-a144-7a0d25e6eb2e" providerId="ADAL" clId="{3617F872-0FEE-4C99-888F-B821428068E6}" dt="2025-07-22T21:47:38.189" v="575"/>
        <pc:sldMkLst>
          <pc:docMk/>
          <pc:sldMk cId="1113795813" sldId="3950"/>
        </pc:sldMkLst>
      </pc:sldChg>
      <pc:sldChg chg="modSp modTransition">
        <pc:chgData name="Shannon Sloane Pepper" userId="c429d1e6-65b1-4fd9-a144-7a0d25e6eb2e" providerId="ADAL" clId="{3617F872-0FEE-4C99-888F-B821428068E6}" dt="2025-07-22T21:47:38.191" v="591"/>
        <pc:sldMkLst>
          <pc:docMk/>
          <pc:sldMk cId="4009741236" sldId="3952"/>
        </pc:sldMkLst>
        <pc:spChg chg="mod">
          <ac:chgData name="Shannon Sloane Pepper" userId="c429d1e6-65b1-4fd9-a144-7a0d25e6eb2e" providerId="ADAL" clId="{3617F872-0FEE-4C99-888F-B821428068E6}" dt="2025-07-22T18:29:54.424" v="128" actId="20577"/>
          <ac:spMkLst>
            <pc:docMk/>
            <pc:sldMk cId="4009741236" sldId="3952"/>
            <ac:spMk id="3" creationId="{2858805A-9B48-D104-A8D0-F26675C1D0A7}"/>
          </ac:spMkLst>
        </pc:spChg>
      </pc:sldChg>
      <pc:sldChg chg="modTransition">
        <pc:chgData name="Shannon Sloane Pepper" userId="c429d1e6-65b1-4fd9-a144-7a0d25e6eb2e" providerId="ADAL" clId="{3617F872-0FEE-4C99-888F-B821428068E6}" dt="2025-07-22T21:47:38.189" v="574"/>
        <pc:sldMkLst>
          <pc:docMk/>
          <pc:sldMk cId="1358850393" sldId="3966"/>
        </pc:sldMkLst>
      </pc:sldChg>
      <pc:sldChg chg="modTransition">
        <pc:chgData name="Shannon Sloane Pepper" userId="c429d1e6-65b1-4fd9-a144-7a0d25e6eb2e" providerId="ADAL" clId="{3617F872-0FEE-4C99-888F-B821428068E6}" dt="2025-07-22T21:47:38.188" v="569"/>
        <pc:sldMkLst>
          <pc:docMk/>
          <pc:sldMk cId="3975096862" sldId="4290"/>
        </pc:sldMkLst>
      </pc:sldChg>
      <pc:sldChg chg="modTransition">
        <pc:chgData name="Shannon Sloane Pepper" userId="c429d1e6-65b1-4fd9-a144-7a0d25e6eb2e" providerId="ADAL" clId="{3617F872-0FEE-4C99-888F-B821428068E6}" dt="2025-07-22T21:47:37.715" v="568"/>
        <pc:sldMkLst>
          <pc:docMk/>
          <pc:sldMk cId="98437793" sldId="4333"/>
        </pc:sldMkLst>
      </pc:sldChg>
      <pc:sldChg chg="modTransition">
        <pc:chgData name="Shannon Sloane Pepper" userId="c429d1e6-65b1-4fd9-a144-7a0d25e6eb2e" providerId="ADAL" clId="{3617F872-0FEE-4C99-888F-B821428068E6}" dt="2025-07-22T21:47:38.192" v="596"/>
        <pc:sldMkLst>
          <pc:docMk/>
          <pc:sldMk cId="459230857" sldId="4334"/>
        </pc:sldMkLst>
      </pc:sldChg>
      <pc:sldChg chg="modTransition">
        <pc:chgData name="Shannon Sloane Pepper" userId="c429d1e6-65b1-4fd9-a144-7a0d25e6eb2e" providerId="ADAL" clId="{3617F872-0FEE-4C99-888F-B821428068E6}" dt="2025-07-22T21:47:38.189" v="578"/>
        <pc:sldMkLst>
          <pc:docMk/>
          <pc:sldMk cId="599826283" sldId="4336"/>
        </pc:sldMkLst>
      </pc:sldChg>
      <pc:sldChg chg="modTransition">
        <pc:chgData name="Shannon Sloane Pepper" userId="c429d1e6-65b1-4fd9-a144-7a0d25e6eb2e" providerId="ADAL" clId="{3617F872-0FEE-4C99-888F-B821428068E6}" dt="2025-07-22T21:47:38.190" v="582"/>
        <pc:sldMkLst>
          <pc:docMk/>
          <pc:sldMk cId="2671867467" sldId="4337"/>
        </pc:sldMkLst>
      </pc:sldChg>
      <pc:sldChg chg="modTransition">
        <pc:chgData name="Shannon Sloane Pepper" userId="c429d1e6-65b1-4fd9-a144-7a0d25e6eb2e" providerId="ADAL" clId="{3617F872-0FEE-4C99-888F-B821428068E6}" dt="2025-07-22T21:47:38.191" v="592"/>
        <pc:sldMkLst>
          <pc:docMk/>
          <pc:sldMk cId="0" sldId="4348"/>
        </pc:sldMkLst>
      </pc:sldChg>
      <pc:sldChg chg="modTransition">
        <pc:chgData name="Shannon Sloane Pepper" userId="c429d1e6-65b1-4fd9-a144-7a0d25e6eb2e" providerId="ADAL" clId="{3617F872-0FEE-4C99-888F-B821428068E6}" dt="2025-07-22T21:47:38.188" v="571"/>
        <pc:sldMkLst>
          <pc:docMk/>
          <pc:sldMk cId="3770576133" sldId="4349"/>
        </pc:sldMkLst>
      </pc:sldChg>
      <pc:sldChg chg="modTransition">
        <pc:chgData name="Shannon Sloane Pepper" userId="c429d1e6-65b1-4fd9-a144-7a0d25e6eb2e" providerId="ADAL" clId="{3617F872-0FEE-4C99-888F-B821428068E6}" dt="2025-07-22T21:47:38.195" v="607"/>
        <pc:sldMkLst>
          <pc:docMk/>
          <pc:sldMk cId="4041848891" sldId="43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E624A8-B4BF-4AB6-AB5D-9F45050D95C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6C98E52-6413-465C-8B70-C99C8394BB98}">
      <dgm:prSet/>
      <dgm:spPr/>
      <dgm:t>
        <a:bodyPr/>
        <a:lstStyle/>
        <a:p>
          <a:r>
            <a:rPr lang="en-US" u="sng"/>
            <a:t>P</a:t>
          </a:r>
          <a:r>
            <a:rPr lang="en-US"/>
            <a:t>lease  (Parentheses)</a:t>
          </a:r>
        </a:p>
      </dgm:t>
    </dgm:pt>
    <dgm:pt modelId="{850FF2BE-0291-41C2-8FAD-928E2B6ED06F}" type="parTrans" cxnId="{6F19B75C-DEFD-4B78-9F8C-1C9D8B8EE238}">
      <dgm:prSet/>
      <dgm:spPr/>
      <dgm:t>
        <a:bodyPr/>
        <a:lstStyle/>
        <a:p>
          <a:endParaRPr lang="en-US"/>
        </a:p>
      </dgm:t>
    </dgm:pt>
    <dgm:pt modelId="{BABF17C9-274E-4439-B472-1BA907489495}" type="sibTrans" cxnId="{6F19B75C-DEFD-4B78-9F8C-1C9D8B8EE238}">
      <dgm:prSet/>
      <dgm:spPr/>
      <dgm:t>
        <a:bodyPr/>
        <a:lstStyle/>
        <a:p>
          <a:endParaRPr lang="en-US"/>
        </a:p>
      </dgm:t>
    </dgm:pt>
    <dgm:pt modelId="{BCAE273E-BEE6-414E-A413-4083839B1619}">
      <dgm:prSet/>
      <dgm:spPr/>
      <dgm:t>
        <a:bodyPr/>
        <a:lstStyle/>
        <a:p>
          <a:r>
            <a:rPr lang="en-US" u="sng"/>
            <a:t>E</a:t>
          </a:r>
          <a:r>
            <a:rPr lang="en-US"/>
            <a:t>xcuse (Exponents)</a:t>
          </a:r>
        </a:p>
      </dgm:t>
    </dgm:pt>
    <dgm:pt modelId="{69E6D890-655A-4FFE-9D78-FBD5F9BD4B75}" type="parTrans" cxnId="{87E4D0BC-B623-48DA-9E6B-7AE39F0B0BB6}">
      <dgm:prSet/>
      <dgm:spPr/>
      <dgm:t>
        <a:bodyPr/>
        <a:lstStyle/>
        <a:p>
          <a:endParaRPr lang="en-US"/>
        </a:p>
      </dgm:t>
    </dgm:pt>
    <dgm:pt modelId="{B4474B10-620F-4A72-81AD-AA8F30E7A1CA}" type="sibTrans" cxnId="{87E4D0BC-B623-48DA-9E6B-7AE39F0B0BB6}">
      <dgm:prSet/>
      <dgm:spPr/>
      <dgm:t>
        <a:bodyPr/>
        <a:lstStyle/>
        <a:p>
          <a:endParaRPr lang="en-US"/>
        </a:p>
      </dgm:t>
    </dgm:pt>
    <dgm:pt modelId="{F56C1660-6A33-4671-A587-0B9094485A6B}">
      <dgm:prSet/>
      <dgm:spPr/>
      <dgm:t>
        <a:bodyPr/>
        <a:lstStyle/>
        <a:p>
          <a:r>
            <a:rPr lang="en-US" u="sng" dirty="0"/>
            <a:t>M</a:t>
          </a:r>
          <a:r>
            <a:rPr lang="en-US" dirty="0"/>
            <a:t>y </a:t>
          </a:r>
          <a:r>
            <a:rPr lang="en-US" u="sng" dirty="0"/>
            <a:t>D</a:t>
          </a:r>
          <a:r>
            <a:rPr lang="en-US" dirty="0"/>
            <a:t>ear (Multiply and/or Divide)</a:t>
          </a:r>
        </a:p>
      </dgm:t>
    </dgm:pt>
    <dgm:pt modelId="{67295C5B-D0A8-4E51-9732-7FC7C2029C04}" type="parTrans" cxnId="{5088AB40-90DF-4DB0-9191-B048EF0C75CF}">
      <dgm:prSet/>
      <dgm:spPr/>
      <dgm:t>
        <a:bodyPr/>
        <a:lstStyle/>
        <a:p>
          <a:endParaRPr lang="en-US"/>
        </a:p>
      </dgm:t>
    </dgm:pt>
    <dgm:pt modelId="{FE91542B-9995-44EF-B5FB-0BF2311ACC60}" type="sibTrans" cxnId="{5088AB40-90DF-4DB0-9191-B048EF0C75CF}">
      <dgm:prSet/>
      <dgm:spPr/>
      <dgm:t>
        <a:bodyPr/>
        <a:lstStyle/>
        <a:p>
          <a:endParaRPr lang="en-US"/>
        </a:p>
      </dgm:t>
    </dgm:pt>
    <dgm:pt modelId="{D2595952-56E1-4C34-9FC8-DE3795943124}">
      <dgm:prSet/>
      <dgm:spPr/>
      <dgm:t>
        <a:bodyPr/>
        <a:lstStyle/>
        <a:p>
          <a:r>
            <a:rPr lang="en-US" u="sng" dirty="0"/>
            <a:t>A</a:t>
          </a:r>
          <a:r>
            <a:rPr lang="en-US" dirty="0"/>
            <a:t>unt </a:t>
          </a:r>
          <a:r>
            <a:rPr lang="en-US" u="sng" dirty="0"/>
            <a:t>S</a:t>
          </a:r>
          <a:r>
            <a:rPr lang="en-US" dirty="0"/>
            <a:t>ally (Add and/or Subtract)</a:t>
          </a:r>
        </a:p>
      </dgm:t>
    </dgm:pt>
    <dgm:pt modelId="{B3618076-337C-483D-87AC-0C1569EABADA}" type="parTrans" cxnId="{1FAB5EB6-EC01-4B3E-8D30-D3B3405FD415}">
      <dgm:prSet/>
      <dgm:spPr/>
      <dgm:t>
        <a:bodyPr/>
        <a:lstStyle/>
        <a:p>
          <a:endParaRPr lang="en-US"/>
        </a:p>
      </dgm:t>
    </dgm:pt>
    <dgm:pt modelId="{8B8C1BA0-AE00-4C5B-952E-A6EB286C0697}" type="sibTrans" cxnId="{1FAB5EB6-EC01-4B3E-8D30-D3B3405FD415}">
      <dgm:prSet/>
      <dgm:spPr/>
      <dgm:t>
        <a:bodyPr/>
        <a:lstStyle/>
        <a:p>
          <a:endParaRPr lang="en-US"/>
        </a:p>
      </dgm:t>
    </dgm:pt>
    <dgm:pt modelId="{C36DE426-B15F-453A-8AFE-4D356E9CDB81}" type="pres">
      <dgm:prSet presAssocID="{F6E624A8-B4BF-4AB6-AB5D-9F45050D95C4}" presName="outerComposite" presStyleCnt="0">
        <dgm:presLayoutVars>
          <dgm:chMax val="5"/>
          <dgm:dir/>
          <dgm:resizeHandles val="exact"/>
        </dgm:presLayoutVars>
      </dgm:prSet>
      <dgm:spPr/>
    </dgm:pt>
    <dgm:pt modelId="{3E6BC4D4-6F8F-494F-AC47-46897F038F20}" type="pres">
      <dgm:prSet presAssocID="{F6E624A8-B4BF-4AB6-AB5D-9F45050D95C4}" presName="dummyMaxCanvas" presStyleCnt="0">
        <dgm:presLayoutVars/>
      </dgm:prSet>
      <dgm:spPr/>
    </dgm:pt>
    <dgm:pt modelId="{073EBF5A-D7E0-4D22-86C7-3DB7AA001B0A}" type="pres">
      <dgm:prSet presAssocID="{F6E624A8-B4BF-4AB6-AB5D-9F45050D95C4}" presName="FourNodes_1" presStyleLbl="node1" presStyleIdx="0" presStyleCnt="4">
        <dgm:presLayoutVars>
          <dgm:bulletEnabled val="1"/>
        </dgm:presLayoutVars>
      </dgm:prSet>
      <dgm:spPr/>
    </dgm:pt>
    <dgm:pt modelId="{728EDAC8-00DE-47F9-8FEA-5B9C8DDE8567}" type="pres">
      <dgm:prSet presAssocID="{F6E624A8-B4BF-4AB6-AB5D-9F45050D95C4}" presName="FourNodes_2" presStyleLbl="node1" presStyleIdx="1" presStyleCnt="4">
        <dgm:presLayoutVars>
          <dgm:bulletEnabled val="1"/>
        </dgm:presLayoutVars>
      </dgm:prSet>
      <dgm:spPr/>
    </dgm:pt>
    <dgm:pt modelId="{9241D1F6-6358-4252-B557-F62C44FACBD0}" type="pres">
      <dgm:prSet presAssocID="{F6E624A8-B4BF-4AB6-AB5D-9F45050D95C4}" presName="FourNodes_3" presStyleLbl="node1" presStyleIdx="2" presStyleCnt="4">
        <dgm:presLayoutVars>
          <dgm:bulletEnabled val="1"/>
        </dgm:presLayoutVars>
      </dgm:prSet>
      <dgm:spPr/>
    </dgm:pt>
    <dgm:pt modelId="{B50FF97D-7D7B-4BC2-A5B4-B4029B90BDB5}" type="pres">
      <dgm:prSet presAssocID="{F6E624A8-B4BF-4AB6-AB5D-9F45050D95C4}" presName="FourNodes_4" presStyleLbl="node1" presStyleIdx="3" presStyleCnt="4">
        <dgm:presLayoutVars>
          <dgm:bulletEnabled val="1"/>
        </dgm:presLayoutVars>
      </dgm:prSet>
      <dgm:spPr/>
    </dgm:pt>
    <dgm:pt modelId="{5B84F662-EFCF-459C-8ABC-29083976B152}" type="pres">
      <dgm:prSet presAssocID="{F6E624A8-B4BF-4AB6-AB5D-9F45050D95C4}" presName="FourConn_1-2" presStyleLbl="fgAccFollowNode1" presStyleIdx="0" presStyleCnt="3">
        <dgm:presLayoutVars>
          <dgm:bulletEnabled val="1"/>
        </dgm:presLayoutVars>
      </dgm:prSet>
      <dgm:spPr/>
    </dgm:pt>
    <dgm:pt modelId="{CD6F3EA8-E236-4700-8419-E64544F397CB}" type="pres">
      <dgm:prSet presAssocID="{F6E624A8-B4BF-4AB6-AB5D-9F45050D95C4}" presName="FourConn_2-3" presStyleLbl="fgAccFollowNode1" presStyleIdx="1" presStyleCnt="3">
        <dgm:presLayoutVars>
          <dgm:bulletEnabled val="1"/>
        </dgm:presLayoutVars>
      </dgm:prSet>
      <dgm:spPr/>
    </dgm:pt>
    <dgm:pt modelId="{CBC1494F-BC8D-4F69-A365-E80F7E1AA3EE}" type="pres">
      <dgm:prSet presAssocID="{F6E624A8-B4BF-4AB6-AB5D-9F45050D95C4}" presName="FourConn_3-4" presStyleLbl="fgAccFollowNode1" presStyleIdx="2" presStyleCnt="3">
        <dgm:presLayoutVars>
          <dgm:bulletEnabled val="1"/>
        </dgm:presLayoutVars>
      </dgm:prSet>
      <dgm:spPr/>
    </dgm:pt>
    <dgm:pt modelId="{5B4FC93A-71D9-4CDD-B0D5-29828105CCDC}" type="pres">
      <dgm:prSet presAssocID="{F6E624A8-B4BF-4AB6-AB5D-9F45050D95C4}" presName="FourNodes_1_text" presStyleLbl="node1" presStyleIdx="3" presStyleCnt="4">
        <dgm:presLayoutVars>
          <dgm:bulletEnabled val="1"/>
        </dgm:presLayoutVars>
      </dgm:prSet>
      <dgm:spPr/>
    </dgm:pt>
    <dgm:pt modelId="{3E88D669-DE77-48D3-9452-72365750A022}" type="pres">
      <dgm:prSet presAssocID="{F6E624A8-B4BF-4AB6-AB5D-9F45050D95C4}" presName="FourNodes_2_text" presStyleLbl="node1" presStyleIdx="3" presStyleCnt="4">
        <dgm:presLayoutVars>
          <dgm:bulletEnabled val="1"/>
        </dgm:presLayoutVars>
      </dgm:prSet>
      <dgm:spPr/>
    </dgm:pt>
    <dgm:pt modelId="{550CD84A-7D9B-4564-B915-1CC18F5BC543}" type="pres">
      <dgm:prSet presAssocID="{F6E624A8-B4BF-4AB6-AB5D-9F45050D95C4}" presName="FourNodes_3_text" presStyleLbl="node1" presStyleIdx="3" presStyleCnt="4">
        <dgm:presLayoutVars>
          <dgm:bulletEnabled val="1"/>
        </dgm:presLayoutVars>
      </dgm:prSet>
      <dgm:spPr/>
    </dgm:pt>
    <dgm:pt modelId="{B6447506-EC13-4B71-BDAA-3DFAAF1CA237}" type="pres">
      <dgm:prSet presAssocID="{F6E624A8-B4BF-4AB6-AB5D-9F45050D95C4}" presName="FourNodes_4_text" presStyleLbl="node1" presStyleIdx="3" presStyleCnt="4">
        <dgm:presLayoutVars>
          <dgm:bulletEnabled val="1"/>
        </dgm:presLayoutVars>
      </dgm:prSet>
      <dgm:spPr/>
    </dgm:pt>
  </dgm:ptLst>
  <dgm:cxnLst>
    <dgm:cxn modelId="{2D3F1008-CC2D-4CAA-9CFA-89F48DD49B5F}" type="presOf" srcId="{D2595952-56E1-4C34-9FC8-DE3795943124}" destId="{B50FF97D-7D7B-4BC2-A5B4-B4029B90BDB5}" srcOrd="0" destOrd="0" presId="urn:microsoft.com/office/officeart/2005/8/layout/vProcess5"/>
    <dgm:cxn modelId="{0A176F0B-1DE9-43B1-81B1-CA745BFF5E98}" type="presOf" srcId="{D2595952-56E1-4C34-9FC8-DE3795943124}" destId="{B6447506-EC13-4B71-BDAA-3DFAAF1CA237}" srcOrd="1" destOrd="0" presId="urn:microsoft.com/office/officeart/2005/8/layout/vProcess5"/>
    <dgm:cxn modelId="{C2179135-6098-44DE-B38D-4C92679209B5}" type="presOf" srcId="{56C98E52-6413-465C-8B70-C99C8394BB98}" destId="{5B4FC93A-71D9-4CDD-B0D5-29828105CCDC}" srcOrd="1" destOrd="0" presId="urn:microsoft.com/office/officeart/2005/8/layout/vProcess5"/>
    <dgm:cxn modelId="{4F8BED37-5C60-4D99-9AFF-ED3FC68CF174}" type="presOf" srcId="{FE91542B-9995-44EF-B5FB-0BF2311ACC60}" destId="{CBC1494F-BC8D-4F69-A365-E80F7E1AA3EE}" srcOrd="0" destOrd="0" presId="urn:microsoft.com/office/officeart/2005/8/layout/vProcess5"/>
    <dgm:cxn modelId="{7DCCF93A-3934-4FF7-866E-33D056D9E6F2}" type="presOf" srcId="{F56C1660-6A33-4671-A587-0B9094485A6B}" destId="{9241D1F6-6358-4252-B557-F62C44FACBD0}" srcOrd="0" destOrd="0" presId="urn:microsoft.com/office/officeart/2005/8/layout/vProcess5"/>
    <dgm:cxn modelId="{5088AB40-90DF-4DB0-9191-B048EF0C75CF}" srcId="{F6E624A8-B4BF-4AB6-AB5D-9F45050D95C4}" destId="{F56C1660-6A33-4671-A587-0B9094485A6B}" srcOrd="2" destOrd="0" parTransId="{67295C5B-D0A8-4E51-9732-7FC7C2029C04}" sibTransId="{FE91542B-9995-44EF-B5FB-0BF2311ACC60}"/>
    <dgm:cxn modelId="{6F19B75C-DEFD-4B78-9F8C-1C9D8B8EE238}" srcId="{F6E624A8-B4BF-4AB6-AB5D-9F45050D95C4}" destId="{56C98E52-6413-465C-8B70-C99C8394BB98}" srcOrd="0" destOrd="0" parTransId="{850FF2BE-0291-41C2-8FAD-928E2B6ED06F}" sibTransId="{BABF17C9-274E-4439-B472-1BA907489495}"/>
    <dgm:cxn modelId="{20369B5D-45DC-448F-9FBA-553809305562}" type="presOf" srcId="{B4474B10-620F-4A72-81AD-AA8F30E7A1CA}" destId="{CD6F3EA8-E236-4700-8419-E64544F397CB}" srcOrd="0" destOrd="0" presId="urn:microsoft.com/office/officeart/2005/8/layout/vProcess5"/>
    <dgm:cxn modelId="{89B05C7A-2EB1-49B0-B643-8EE68E527EF9}" type="presOf" srcId="{BCAE273E-BEE6-414E-A413-4083839B1619}" destId="{3E88D669-DE77-48D3-9452-72365750A022}" srcOrd="1" destOrd="0" presId="urn:microsoft.com/office/officeart/2005/8/layout/vProcess5"/>
    <dgm:cxn modelId="{4DF8B87F-AC0A-412E-AB3B-292BDF57DAC8}" type="presOf" srcId="{F6E624A8-B4BF-4AB6-AB5D-9F45050D95C4}" destId="{C36DE426-B15F-453A-8AFE-4D356E9CDB81}" srcOrd="0" destOrd="0" presId="urn:microsoft.com/office/officeart/2005/8/layout/vProcess5"/>
    <dgm:cxn modelId="{1FAB5EB6-EC01-4B3E-8D30-D3B3405FD415}" srcId="{F6E624A8-B4BF-4AB6-AB5D-9F45050D95C4}" destId="{D2595952-56E1-4C34-9FC8-DE3795943124}" srcOrd="3" destOrd="0" parTransId="{B3618076-337C-483D-87AC-0C1569EABADA}" sibTransId="{8B8C1BA0-AE00-4C5B-952E-A6EB286C0697}"/>
    <dgm:cxn modelId="{87E4D0BC-B623-48DA-9E6B-7AE39F0B0BB6}" srcId="{F6E624A8-B4BF-4AB6-AB5D-9F45050D95C4}" destId="{BCAE273E-BEE6-414E-A413-4083839B1619}" srcOrd="1" destOrd="0" parTransId="{69E6D890-655A-4FFE-9D78-FBD5F9BD4B75}" sibTransId="{B4474B10-620F-4A72-81AD-AA8F30E7A1CA}"/>
    <dgm:cxn modelId="{C423D8BE-D874-4712-980E-F2B951B4C179}" type="presOf" srcId="{F56C1660-6A33-4671-A587-0B9094485A6B}" destId="{550CD84A-7D9B-4564-B915-1CC18F5BC543}" srcOrd="1" destOrd="0" presId="urn:microsoft.com/office/officeart/2005/8/layout/vProcess5"/>
    <dgm:cxn modelId="{E042BEE8-E78E-459F-9AD6-ECF7ED876192}" type="presOf" srcId="{BABF17C9-274E-4439-B472-1BA907489495}" destId="{5B84F662-EFCF-459C-8ABC-29083976B152}" srcOrd="0" destOrd="0" presId="urn:microsoft.com/office/officeart/2005/8/layout/vProcess5"/>
    <dgm:cxn modelId="{30FA4AF6-986B-482C-BCF2-BF7ACD99BA50}" type="presOf" srcId="{BCAE273E-BEE6-414E-A413-4083839B1619}" destId="{728EDAC8-00DE-47F9-8FEA-5B9C8DDE8567}" srcOrd="0" destOrd="0" presId="urn:microsoft.com/office/officeart/2005/8/layout/vProcess5"/>
    <dgm:cxn modelId="{85E665FC-F572-4B4C-8495-935624838B6A}" type="presOf" srcId="{56C98E52-6413-465C-8B70-C99C8394BB98}" destId="{073EBF5A-D7E0-4D22-86C7-3DB7AA001B0A}" srcOrd="0" destOrd="0" presId="urn:microsoft.com/office/officeart/2005/8/layout/vProcess5"/>
    <dgm:cxn modelId="{632BD3D6-F095-483B-9262-C570AE8CE067}" type="presParOf" srcId="{C36DE426-B15F-453A-8AFE-4D356E9CDB81}" destId="{3E6BC4D4-6F8F-494F-AC47-46897F038F20}" srcOrd="0" destOrd="0" presId="urn:microsoft.com/office/officeart/2005/8/layout/vProcess5"/>
    <dgm:cxn modelId="{6A25A5B2-207D-4BAE-BD5C-EC90F3716FA3}" type="presParOf" srcId="{C36DE426-B15F-453A-8AFE-4D356E9CDB81}" destId="{073EBF5A-D7E0-4D22-86C7-3DB7AA001B0A}" srcOrd="1" destOrd="0" presId="urn:microsoft.com/office/officeart/2005/8/layout/vProcess5"/>
    <dgm:cxn modelId="{1211CF2F-DF96-46B5-9EA4-FBCC17DC7F00}" type="presParOf" srcId="{C36DE426-B15F-453A-8AFE-4D356E9CDB81}" destId="{728EDAC8-00DE-47F9-8FEA-5B9C8DDE8567}" srcOrd="2" destOrd="0" presId="urn:microsoft.com/office/officeart/2005/8/layout/vProcess5"/>
    <dgm:cxn modelId="{9B202657-AC2A-4A4D-81AB-35163B55A43D}" type="presParOf" srcId="{C36DE426-B15F-453A-8AFE-4D356E9CDB81}" destId="{9241D1F6-6358-4252-B557-F62C44FACBD0}" srcOrd="3" destOrd="0" presId="urn:microsoft.com/office/officeart/2005/8/layout/vProcess5"/>
    <dgm:cxn modelId="{69B0D560-50BD-4F86-A00C-0AEB1B0D301B}" type="presParOf" srcId="{C36DE426-B15F-453A-8AFE-4D356E9CDB81}" destId="{B50FF97D-7D7B-4BC2-A5B4-B4029B90BDB5}" srcOrd="4" destOrd="0" presId="urn:microsoft.com/office/officeart/2005/8/layout/vProcess5"/>
    <dgm:cxn modelId="{06AA7210-073A-4862-9B30-F39A2C7628BF}" type="presParOf" srcId="{C36DE426-B15F-453A-8AFE-4D356E9CDB81}" destId="{5B84F662-EFCF-459C-8ABC-29083976B152}" srcOrd="5" destOrd="0" presId="urn:microsoft.com/office/officeart/2005/8/layout/vProcess5"/>
    <dgm:cxn modelId="{C81729B3-A36E-4375-9EB0-6D3748C96624}" type="presParOf" srcId="{C36DE426-B15F-453A-8AFE-4D356E9CDB81}" destId="{CD6F3EA8-E236-4700-8419-E64544F397CB}" srcOrd="6" destOrd="0" presId="urn:microsoft.com/office/officeart/2005/8/layout/vProcess5"/>
    <dgm:cxn modelId="{D63DFF7A-9E3F-4A79-8282-020697D18FE5}" type="presParOf" srcId="{C36DE426-B15F-453A-8AFE-4D356E9CDB81}" destId="{CBC1494F-BC8D-4F69-A365-E80F7E1AA3EE}" srcOrd="7" destOrd="0" presId="urn:microsoft.com/office/officeart/2005/8/layout/vProcess5"/>
    <dgm:cxn modelId="{5D707743-40A1-4D2A-81E4-6FD5C3C88031}" type="presParOf" srcId="{C36DE426-B15F-453A-8AFE-4D356E9CDB81}" destId="{5B4FC93A-71D9-4CDD-B0D5-29828105CCDC}" srcOrd="8" destOrd="0" presId="urn:microsoft.com/office/officeart/2005/8/layout/vProcess5"/>
    <dgm:cxn modelId="{B3F5BE31-40C3-4AE3-9099-12C8F14EE030}" type="presParOf" srcId="{C36DE426-B15F-453A-8AFE-4D356E9CDB81}" destId="{3E88D669-DE77-48D3-9452-72365750A022}" srcOrd="9" destOrd="0" presId="urn:microsoft.com/office/officeart/2005/8/layout/vProcess5"/>
    <dgm:cxn modelId="{258AAC1C-A896-4E92-A3F3-5A57E265D028}" type="presParOf" srcId="{C36DE426-B15F-453A-8AFE-4D356E9CDB81}" destId="{550CD84A-7D9B-4564-B915-1CC18F5BC543}" srcOrd="10" destOrd="0" presId="urn:microsoft.com/office/officeart/2005/8/layout/vProcess5"/>
    <dgm:cxn modelId="{15CC6314-23E8-4DF4-9390-B5076AFC7325}" type="presParOf" srcId="{C36DE426-B15F-453A-8AFE-4D356E9CDB81}" destId="{B6447506-EC13-4B71-BDAA-3DFAAF1CA23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EBF5A-D7E0-4D22-86C7-3DB7AA001B0A}">
      <dsp:nvSpPr>
        <dsp:cNvPr id="0" name=""/>
        <dsp:cNvSpPr/>
      </dsp:nvSpPr>
      <dsp:spPr>
        <a:xfrm>
          <a:off x="0" y="0"/>
          <a:ext cx="8561356" cy="100786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a:t>P</a:t>
          </a:r>
          <a:r>
            <a:rPr lang="en-US" sz="3900" kern="1200"/>
            <a:t>lease  (Parentheses)</a:t>
          </a:r>
        </a:p>
      </dsp:txBody>
      <dsp:txXfrm>
        <a:off x="29519" y="29519"/>
        <a:ext cx="7388631" cy="948824"/>
      </dsp:txXfrm>
    </dsp:sp>
    <dsp:sp modelId="{728EDAC8-00DE-47F9-8FEA-5B9C8DDE8567}">
      <dsp:nvSpPr>
        <dsp:cNvPr id="0" name=""/>
        <dsp:cNvSpPr/>
      </dsp:nvSpPr>
      <dsp:spPr>
        <a:xfrm>
          <a:off x="717013" y="1191109"/>
          <a:ext cx="8561356" cy="1007862"/>
        </a:xfrm>
        <a:prstGeom prst="roundRect">
          <a:avLst>
            <a:gd name="adj" fmla="val 10000"/>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a:t>E</a:t>
          </a:r>
          <a:r>
            <a:rPr lang="en-US" sz="3900" kern="1200"/>
            <a:t>xcuse (Exponents)</a:t>
          </a:r>
        </a:p>
      </dsp:txBody>
      <dsp:txXfrm>
        <a:off x="746532" y="1220628"/>
        <a:ext cx="7130194" cy="948824"/>
      </dsp:txXfrm>
    </dsp:sp>
    <dsp:sp modelId="{9241D1F6-6358-4252-B557-F62C44FACBD0}">
      <dsp:nvSpPr>
        <dsp:cNvPr id="0" name=""/>
        <dsp:cNvSpPr/>
      </dsp:nvSpPr>
      <dsp:spPr>
        <a:xfrm>
          <a:off x="1423325" y="2382219"/>
          <a:ext cx="8561356" cy="1007862"/>
        </a:xfrm>
        <a:prstGeom prst="roundRect">
          <a:avLst>
            <a:gd name="adj" fmla="val 10000"/>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dirty="0"/>
            <a:t>M</a:t>
          </a:r>
          <a:r>
            <a:rPr lang="en-US" sz="3900" kern="1200" dirty="0"/>
            <a:t>y </a:t>
          </a:r>
          <a:r>
            <a:rPr lang="en-US" sz="3900" u="sng" kern="1200" dirty="0"/>
            <a:t>D</a:t>
          </a:r>
          <a:r>
            <a:rPr lang="en-US" sz="3900" kern="1200" dirty="0"/>
            <a:t>ear (Multiply and/or Divide)</a:t>
          </a:r>
        </a:p>
      </dsp:txBody>
      <dsp:txXfrm>
        <a:off x="1452844" y="2411738"/>
        <a:ext cx="7140896" cy="948824"/>
      </dsp:txXfrm>
    </dsp:sp>
    <dsp:sp modelId="{B50FF97D-7D7B-4BC2-A5B4-B4029B90BDB5}">
      <dsp:nvSpPr>
        <dsp:cNvPr id="0" name=""/>
        <dsp:cNvSpPr/>
      </dsp:nvSpPr>
      <dsp:spPr>
        <a:xfrm>
          <a:off x="2140339" y="3573328"/>
          <a:ext cx="8561356" cy="1007862"/>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dirty="0"/>
            <a:t>A</a:t>
          </a:r>
          <a:r>
            <a:rPr lang="en-US" sz="3900" kern="1200" dirty="0"/>
            <a:t>unt </a:t>
          </a:r>
          <a:r>
            <a:rPr lang="en-US" sz="3900" u="sng" kern="1200" dirty="0"/>
            <a:t>S</a:t>
          </a:r>
          <a:r>
            <a:rPr lang="en-US" sz="3900" kern="1200" dirty="0"/>
            <a:t>ally (Add and/or Subtract)</a:t>
          </a:r>
        </a:p>
      </dsp:txBody>
      <dsp:txXfrm>
        <a:off x="2169858" y="3602847"/>
        <a:ext cx="7130194" cy="948824"/>
      </dsp:txXfrm>
    </dsp:sp>
    <dsp:sp modelId="{5B84F662-EFCF-459C-8ABC-29083976B152}">
      <dsp:nvSpPr>
        <dsp:cNvPr id="0" name=""/>
        <dsp:cNvSpPr/>
      </dsp:nvSpPr>
      <dsp:spPr>
        <a:xfrm>
          <a:off x="7906246" y="771930"/>
          <a:ext cx="655110" cy="655110"/>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8053646" y="771930"/>
        <a:ext cx="360310" cy="492970"/>
      </dsp:txXfrm>
    </dsp:sp>
    <dsp:sp modelId="{CD6F3EA8-E236-4700-8419-E64544F397CB}">
      <dsp:nvSpPr>
        <dsp:cNvPr id="0" name=""/>
        <dsp:cNvSpPr/>
      </dsp:nvSpPr>
      <dsp:spPr>
        <a:xfrm>
          <a:off x="8623260" y="1963040"/>
          <a:ext cx="655110" cy="655110"/>
        </a:xfrm>
        <a:prstGeom prst="downArrow">
          <a:avLst>
            <a:gd name="adj1" fmla="val 55000"/>
            <a:gd name="adj2" fmla="val 45000"/>
          </a:avLst>
        </a:prstGeom>
        <a:solidFill>
          <a:schemeClr val="accent5">
            <a:tint val="40000"/>
            <a:alpha val="90000"/>
            <a:hueOff val="-5972333"/>
            <a:satOff val="1333"/>
            <a:lumOff val="20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8770660" y="1963040"/>
        <a:ext cx="360310" cy="492970"/>
      </dsp:txXfrm>
    </dsp:sp>
    <dsp:sp modelId="{CBC1494F-BC8D-4F69-A365-E80F7E1AA3EE}">
      <dsp:nvSpPr>
        <dsp:cNvPr id="0" name=""/>
        <dsp:cNvSpPr/>
      </dsp:nvSpPr>
      <dsp:spPr>
        <a:xfrm>
          <a:off x="9329572" y="3154150"/>
          <a:ext cx="655110" cy="655110"/>
        </a:xfrm>
        <a:prstGeom prst="downArrow">
          <a:avLst>
            <a:gd name="adj1" fmla="val 55000"/>
            <a:gd name="adj2" fmla="val 45000"/>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9476972" y="3154150"/>
        <a:ext cx="360310" cy="49297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5845A-C242-4D1F-AC9B-35A4B5ECEDBA}" type="datetimeFigureOut">
              <a:rPr lang="en-US" smtClean="0"/>
              <a:t>7/22/2025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751BC7-5F45-4120-B3BB-AECDF25D709A}" type="slidenum">
              <a:rPr lang="en-US" smtClean="0"/>
              <a:t>‹#›</a:t>
            </a:fld>
            <a:endParaRPr lang="en-US"/>
          </a:p>
        </p:txBody>
      </p:sp>
    </p:spTree>
    <p:extLst>
      <p:ext uri="{BB962C8B-B14F-4D97-AF65-F5344CB8AC3E}">
        <p14:creationId xmlns:p14="http://schemas.microsoft.com/office/powerpoint/2010/main" val="168944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5</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is like a language because it uses symbols to communicate, just like how we use words to communicate a thought. [CLICK] So if we think of math as a language, then equations are like sentences.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00C56-8854-48FB-A61F-B5DF143665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958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Before we start solving more complex math problems, we need to talk about the order in which we go about solving them.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23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905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ABC formula sheets, any equation can be altered to find other variables that may be missing.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099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Formulas are also presented as Pie Wheels if you’re into that kind of thing.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708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904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First, we have to know what we’re talking about and what were trying to find. How do we measure what we’re trying to find.</a:t>
            </a:r>
          </a:p>
          <a:p>
            <a:r>
              <a:rPr lang="en-US" dirty="0"/>
              <a:t>For a rate, what variable or measurement is added to one of the other units? Time</a:t>
            </a:r>
          </a:p>
          <a:p>
            <a:r>
              <a:rPr lang="en-US" dirty="0"/>
              <a:t>Cubic feet per second</a:t>
            </a:r>
          </a:p>
          <a:p>
            <a:r>
              <a:rPr lang="en-US" dirty="0"/>
              <a:t>Gallons per minute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918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Some units that may be less familiar to you are units in the metric system, which is standard everyone in the world except the US. However, the US uses both the imperial system of measurement and the metric system. The metric system is used in many water operation processes.</a:t>
            </a:r>
          </a:p>
          <a:p>
            <a:r>
              <a:rPr lang="en-US" dirty="0"/>
              <a:t>You can convert from one metric unit to another by simply moving the decimal or adding zeros.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245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Many of the matric system units are not commonly used.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8806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Just like you can convert between metric system units, you can convert between imperial system units and between the two systems.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577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Many conversion factors are included in your ABC formula sheet.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667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CT </a:t>
            </a:r>
            <a:r>
              <a:rPr lang="en-US" b="0" dirty="0">
                <a:effectLst/>
              </a:rPr>
              <a:t>is</a:t>
            </a:r>
            <a:r>
              <a:rPr lang="en-US" b="1" dirty="0">
                <a:effectLst/>
              </a:rPr>
              <a:t> </a:t>
            </a:r>
            <a:r>
              <a:rPr lang="en-US" dirty="0">
                <a:effectLst/>
              </a:rPr>
              <a:t>used to evaluate the effectiveness of </a:t>
            </a:r>
            <a:r>
              <a:rPr lang="en-US" b="0" dirty="0">
                <a:effectLst/>
              </a:rPr>
              <a:t>water treatment, and </a:t>
            </a:r>
            <a:r>
              <a:rPr lang="en-US" dirty="0">
                <a:effectLst/>
              </a:rPr>
              <a:t>is the product of disinfectant concentration (C) and contact time (T).</a:t>
            </a:r>
            <a:endParaRPr lang="en-US" dirty="0"/>
          </a:p>
        </p:txBody>
      </p:sp>
      <p:sp>
        <p:nvSpPr>
          <p:cNvPr id="4" name="Slide Number Placeholder 3"/>
          <p:cNvSpPr>
            <a:spLocks noGrp="1"/>
          </p:cNvSpPr>
          <p:nvPr>
            <p:ph type="sldNum" sz="quarter" idx="5"/>
          </p:nvPr>
        </p:nvSpPr>
        <p:spPr/>
        <p:txBody>
          <a:bodyPr/>
          <a:lstStyle/>
          <a:p>
            <a:fld id="{93751BC7-5F45-4120-B3BB-AECDF25D709A}" type="slidenum">
              <a:rPr lang="en-US" smtClean="0"/>
              <a:t>38</a:t>
            </a:fld>
            <a:endParaRPr lang="en-US"/>
          </a:p>
        </p:txBody>
      </p:sp>
    </p:spTree>
    <p:extLst>
      <p:ext uri="{BB962C8B-B14F-4D97-AF65-F5344CB8AC3E}">
        <p14:creationId xmlns:p14="http://schemas.microsoft.com/office/powerpoint/2010/main" val="4074423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369405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02427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25858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91484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859514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0206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775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8406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614012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2711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901214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1115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599146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589947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60887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526524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47245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7/22/2025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104325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200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41422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13351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9589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3402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966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309218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34649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92124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71850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93670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27718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38618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126797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8767638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33011323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335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7325933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2563075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913409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36842496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34113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942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9117671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5041327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292440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4"/>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6887909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3511830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18661276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106499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627611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8907078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5048528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8698341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2446502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812729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7/22/2025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27315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92"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10978054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3" r:id="rId12"/>
    <p:sldLayoutId id="214748369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21762726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8.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0.png"/><Relationship Id="rId7" Type="http://schemas.openxmlformats.org/officeDocument/2006/relationships/image" Target="../media/image220.png"/><Relationship Id="rId2" Type="http://schemas.openxmlformats.org/officeDocument/2006/relationships/image" Target="../media/image24.jpeg"/><Relationship Id="rId1" Type="http://schemas.openxmlformats.org/officeDocument/2006/relationships/slideLayout" Target="../slideLayouts/slideLayout2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0.png"/><Relationship Id="rId1" Type="http://schemas.openxmlformats.org/officeDocument/2006/relationships/slideLayout" Target="../slideLayouts/slideLayout2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4.xml"/><Relationship Id="rId5" Type="http://schemas.openxmlformats.org/officeDocument/2006/relationships/image" Target="../media/image39.sv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4.xml"/><Relationship Id="rId5" Type="http://schemas.openxmlformats.org/officeDocument/2006/relationships/image" Target="../media/image39.sv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42.wmf"/><Relationship Id="rId4" Type="http://schemas.openxmlformats.org/officeDocument/2006/relationships/image" Target="../media/image41.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98576-7467-4D33-AED7-DB4A316B20BC}"/>
              </a:ext>
            </a:extLst>
          </p:cNvPr>
          <p:cNvSpPr>
            <a:spLocks noGrp="1"/>
          </p:cNvSpPr>
          <p:nvPr>
            <p:ph type="ctrTitle"/>
          </p:nvPr>
        </p:nvSpPr>
        <p:spPr/>
        <p:txBody>
          <a:bodyPr/>
          <a:lstStyle/>
          <a:p>
            <a:pPr lvl="0" defTabSz="457200">
              <a:lnSpc>
                <a:spcPct val="100000"/>
              </a:lnSpc>
              <a:buClr>
                <a:srgbClr val="000090"/>
              </a:buClr>
              <a:buSzPts val="2400"/>
              <a:defRPr/>
            </a:pPr>
            <a:r>
              <a:rPr lang="en-US" dirty="0">
                <a:solidFill>
                  <a:srgbClr val="1E6EE5">
                    <a:lumMod val="75000"/>
                  </a:srgbClr>
                </a:solidFill>
                <a:latin typeface="Arial" panose="020B0604020202020204" pitchFamily="34" charset="0"/>
                <a:cs typeface="Arial" panose="020B0604020202020204" pitchFamily="34" charset="0"/>
              </a:rPr>
              <a:t>Basic Wastewater Math</a:t>
            </a:r>
          </a:p>
        </p:txBody>
      </p:sp>
      <p:sp>
        <p:nvSpPr>
          <p:cNvPr id="4" name="Slide Number Placeholder 3">
            <a:extLst>
              <a:ext uri="{FF2B5EF4-FFF2-40B4-BE49-F238E27FC236}">
                <a16:creationId xmlns:a16="http://schemas.microsoft.com/office/drawing/2014/main" id="{2EB8AC66-FBF7-4B12-B250-521E4B6FF6C9}"/>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pic>
        <p:nvPicPr>
          <p:cNvPr id="5" name="Picture 4" descr="Diagram&#10;&#10;Description automatically generated">
            <a:extLst>
              <a:ext uri="{FF2B5EF4-FFF2-40B4-BE49-F238E27FC236}">
                <a16:creationId xmlns:a16="http://schemas.microsoft.com/office/drawing/2014/main" id="{E3A6428D-4B4A-4F4A-A6FF-083F4FAB4E0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07448" y="689499"/>
            <a:ext cx="3002857" cy="1188009"/>
          </a:xfrm>
          <a:prstGeom prst="rect">
            <a:avLst/>
          </a:prstGeom>
        </p:spPr>
      </p:pic>
      <p:sp>
        <p:nvSpPr>
          <p:cNvPr id="9" name="Title 1">
            <a:extLst>
              <a:ext uri="{FF2B5EF4-FFF2-40B4-BE49-F238E27FC236}">
                <a16:creationId xmlns:a16="http://schemas.microsoft.com/office/drawing/2014/main" id="{B8ABA7B5-E9D9-4312-B448-E1FF9FC708FA}"/>
              </a:ext>
            </a:extLst>
          </p:cNvPr>
          <p:cNvSpPr txBox="1">
            <a:spLocks/>
          </p:cNvSpPr>
          <p:nvPr/>
        </p:nvSpPr>
        <p:spPr>
          <a:xfrm>
            <a:off x="526942" y="3545126"/>
            <a:ext cx="3283444" cy="5351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Tuesday July 22, 2025</a:t>
            </a:r>
          </a:p>
        </p:txBody>
      </p:sp>
      <p:sp>
        <p:nvSpPr>
          <p:cNvPr id="10" name="Title 1">
            <a:extLst>
              <a:ext uri="{FF2B5EF4-FFF2-40B4-BE49-F238E27FC236}">
                <a16:creationId xmlns:a16="http://schemas.microsoft.com/office/drawing/2014/main" id="{D7F7B858-A508-4BA0-8D31-AE92934BF0E8}"/>
              </a:ext>
            </a:extLst>
          </p:cNvPr>
          <p:cNvSpPr txBox="1">
            <a:spLocks/>
          </p:cNvSpPr>
          <p:nvPr/>
        </p:nvSpPr>
        <p:spPr>
          <a:xfrm>
            <a:off x="6396498" y="3399392"/>
            <a:ext cx="5608604"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Guam &amp; CNMI Wastewater Operator Certification Series</a:t>
            </a:r>
          </a:p>
        </p:txBody>
      </p:sp>
    </p:spTree>
    <p:extLst>
      <p:ext uri="{BB962C8B-B14F-4D97-AF65-F5344CB8AC3E}">
        <p14:creationId xmlns:p14="http://schemas.microsoft.com/office/powerpoint/2010/main" val="9843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495916" y="2339470"/>
            <a:ext cx="5204177" cy="1600200"/>
          </a:xfrm>
        </p:spPr>
        <p:txBody>
          <a:bodyPr/>
          <a:lstStyle/>
          <a:p>
            <a:pPr>
              <a:lnSpc>
                <a:spcPct val="100000"/>
              </a:lnSpc>
            </a:pPr>
            <a:r>
              <a:rPr lang="en-US" dirty="0"/>
              <a:t>Shannon Sloane Pepper</a:t>
            </a:r>
            <a:br>
              <a:rPr lang="en-US" dirty="0"/>
            </a:br>
            <a:br>
              <a:rPr lang="en-US" dirty="0"/>
            </a:br>
            <a:r>
              <a:rPr lang="en-US" dirty="0"/>
              <a:t>Water Utility Trainer and Specialist</a:t>
            </a:r>
            <a:br>
              <a:rPr lang="en-US" dirty="0"/>
            </a:br>
            <a:br>
              <a:rPr lang="en-US" dirty="0"/>
            </a:br>
            <a:r>
              <a:rPr lang="en-US" dirty="0">
                <a:solidFill>
                  <a:schemeClr val="accent1"/>
                </a:solidFill>
              </a:rPr>
              <a:t>spepper@unm.edu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80183502-65F1-435D-A8B9-77748F91329A}"/>
              </a:ext>
            </a:extLst>
          </p:cNvPr>
          <p:cNvPicPr>
            <a:picLocks noChangeAspect="1"/>
          </p:cNvPicPr>
          <p:nvPr/>
        </p:nvPicPr>
        <p:blipFill rotWithShape="1">
          <a:blip r:embed="rId4">
            <a:extLst>
              <a:ext uri="{28A0092B-C50C-407E-A947-70E740481C1C}">
                <a14:useLocalDpi xmlns:a14="http://schemas.microsoft.com/office/drawing/2010/main" val="0"/>
              </a:ext>
            </a:extLst>
          </a:blip>
          <a:srcRect l="20270"/>
          <a:stretch/>
        </p:blipFill>
        <p:spPr>
          <a:xfrm>
            <a:off x="6175023" y="1100747"/>
            <a:ext cx="4518142" cy="4250105"/>
          </a:xfrm>
          <a:prstGeom prst="rect">
            <a:avLst/>
          </a:prstGeom>
        </p:spPr>
      </p:pic>
    </p:spTree>
    <p:extLst>
      <p:ext uri="{BB962C8B-B14F-4D97-AF65-F5344CB8AC3E}">
        <p14:creationId xmlns:p14="http://schemas.microsoft.com/office/powerpoint/2010/main" val="397509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493151" y="5630881"/>
            <a:ext cx="11205696" cy="830997"/>
          </a:xfrm>
          <a:prstGeom prst="rect">
            <a:avLst/>
          </a:prstGeom>
          <a:noFill/>
        </p:spPr>
        <p:txBody>
          <a:bodyPr wrap="none" rtlCol="0">
            <a:spAutoFit/>
          </a:bodyPr>
          <a:lstStyle/>
          <a:p>
            <a:r>
              <a:rPr lang="en-US" sz="4800" dirty="0">
                <a:latin typeface="Raleway" pitchFamily="2" charset="77"/>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1622108764"/>
              </p:ext>
            </p:extLst>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(Basic Math)</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640411" y="2862217"/>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06016-604C-400C-BEFF-60D6DFA1313B}"/>
              </a:ext>
            </a:extLst>
          </p:cNvPr>
          <p:cNvSpPr>
            <a:spLocks noGrp="1"/>
          </p:cNvSpPr>
          <p:nvPr>
            <p:ph type="title"/>
          </p:nvPr>
        </p:nvSpPr>
        <p:spPr/>
        <p:txBody>
          <a:bodyPr>
            <a:normAutofit fontScale="90000"/>
          </a:bodyPr>
          <a:lstStyle/>
          <a:p>
            <a:r>
              <a:rPr lang="en-US" dirty="0"/>
              <a:t>Why is it important for wastewater operators to have a good understanding of math?</a:t>
            </a:r>
          </a:p>
        </p:txBody>
      </p:sp>
      <p:sp>
        <p:nvSpPr>
          <p:cNvPr id="3" name="Content Placeholder 2">
            <a:extLst>
              <a:ext uri="{FF2B5EF4-FFF2-40B4-BE49-F238E27FC236}">
                <a16:creationId xmlns:a16="http://schemas.microsoft.com/office/drawing/2014/main" id="{E2B2863E-86F7-4F64-898F-4C8EAB53D3CA}"/>
              </a:ext>
            </a:extLst>
          </p:cNvPr>
          <p:cNvSpPr>
            <a:spLocks noGrp="1"/>
          </p:cNvSpPr>
          <p:nvPr>
            <p:ph idx="1"/>
          </p:nvPr>
        </p:nvSpPr>
        <p:spPr>
          <a:xfrm>
            <a:off x="838199" y="1956119"/>
            <a:ext cx="10515600" cy="3130289"/>
          </a:xfrm>
        </p:spPr>
        <p:txBody>
          <a:bodyPr/>
          <a:lstStyle/>
          <a:p>
            <a:r>
              <a:rPr lang="en-US" dirty="0"/>
              <a:t>Storage capacity</a:t>
            </a:r>
          </a:p>
          <a:p>
            <a:r>
              <a:rPr lang="en-US" dirty="0"/>
              <a:t>Flow and detention rates</a:t>
            </a:r>
          </a:p>
          <a:p>
            <a:r>
              <a:rPr lang="en-US" dirty="0"/>
              <a:t>Surface loading</a:t>
            </a:r>
          </a:p>
          <a:p>
            <a:r>
              <a:rPr lang="en-US" dirty="0"/>
              <a:t>Chemical usage and dosage</a:t>
            </a:r>
          </a:p>
          <a:p>
            <a:r>
              <a:rPr lang="en-US" dirty="0"/>
              <a:t>Biochemical oxygen demand</a:t>
            </a:r>
          </a:p>
          <a:p>
            <a:r>
              <a:rPr lang="en-US" dirty="0"/>
              <a:t>Rate setting and budgeting</a:t>
            </a:r>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690B924F-F4FA-473E-85E1-634B5742872A}"/>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B12577AB-EC72-4AA8-8449-2137028D9028}"/>
              </a:ext>
            </a:extLst>
          </p:cNvPr>
          <p:cNvSpPr txBox="1">
            <a:spLocks/>
          </p:cNvSpPr>
          <p:nvPr/>
        </p:nvSpPr>
        <p:spPr>
          <a:xfrm>
            <a:off x="838200" y="5241160"/>
            <a:ext cx="10515600"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24191"/>
                </a:solidFill>
                <a:effectLst/>
                <a:uLnTx/>
                <a:uFillTx/>
                <a:latin typeface="Calibri Light" panose="020F0302020204030204"/>
                <a:ea typeface="+mj-ea"/>
                <a:cs typeface="+mj-cs"/>
              </a:rPr>
              <a:t>But first, we need to go over some math </a:t>
            </a:r>
            <a:r>
              <a:rPr kumimoji="0" lang="en-US" sz="6000" b="1" i="0" u="none" strike="noStrike" kern="1200" cap="none" spc="0" normalizeH="0" baseline="0" noProof="0" dirty="0">
                <a:ln>
                  <a:noFill/>
                </a:ln>
                <a:solidFill>
                  <a:srgbClr val="024191"/>
                </a:solidFill>
                <a:effectLst/>
                <a:uLnTx/>
                <a:uFillTx/>
                <a:latin typeface="Calibri Light" panose="020F0302020204030204"/>
                <a:ea typeface="+mj-ea"/>
                <a:cs typeface="+mj-cs"/>
              </a:rPr>
              <a:t>fun</a:t>
            </a:r>
            <a:r>
              <a:rPr kumimoji="0" lang="en-US" sz="4400" b="0" i="0" u="none" strike="noStrike" kern="1200" cap="none" spc="0" normalizeH="0" baseline="0" noProof="0" dirty="0">
                <a:ln>
                  <a:noFill/>
                </a:ln>
                <a:solidFill>
                  <a:srgbClr val="024191"/>
                </a:solidFill>
                <a:effectLst/>
                <a:uLnTx/>
                <a:uFillTx/>
                <a:latin typeface="Calibri Light" panose="020F0302020204030204"/>
                <a:ea typeface="+mj-ea"/>
                <a:cs typeface="+mj-cs"/>
              </a:rPr>
              <a:t>damentals</a:t>
            </a:r>
          </a:p>
        </p:txBody>
      </p:sp>
    </p:spTree>
    <p:extLst>
      <p:ext uri="{BB962C8B-B14F-4D97-AF65-F5344CB8AC3E}">
        <p14:creationId xmlns:p14="http://schemas.microsoft.com/office/powerpoint/2010/main" val="2338259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8F77C-03F6-4668-8547-A823F6602CF9}"/>
              </a:ext>
            </a:extLst>
          </p:cNvPr>
          <p:cNvSpPr>
            <a:spLocks noGrp="1"/>
          </p:cNvSpPr>
          <p:nvPr>
            <p:ph type="title"/>
          </p:nvPr>
        </p:nvSpPr>
        <p:spPr>
          <a:xfrm>
            <a:off x="178443" y="1"/>
            <a:ext cx="10515600" cy="998290"/>
          </a:xfrm>
        </p:spPr>
        <p:txBody>
          <a:bodyPr>
            <a:normAutofit/>
          </a:bodyPr>
          <a:lstStyle/>
          <a:p>
            <a:r>
              <a:rPr lang="en-US" sz="5400" dirty="0"/>
              <a:t>Today’s math topics</a:t>
            </a:r>
          </a:p>
        </p:txBody>
      </p:sp>
      <p:sp>
        <p:nvSpPr>
          <p:cNvPr id="3" name="Content Placeholder 2">
            <a:extLst>
              <a:ext uri="{FF2B5EF4-FFF2-40B4-BE49-F238E27FC236}">
                <a16:creationId xmlns:a16="http://schemas.microsoft.com/office/drawing/2014/main" id="{4E24F43B-366A-40AF-B71E-E5A489855596}"/>
              </a:ext>
            </a:extLst>
          </p:cNvPr>
          <p:cNvSpPr>
            <a:spLocks noGrp="1"/>
          </p:cNvSpPr>
          <p:nvPr>
            <p:ph idx="1"/>
          </p:nvPr>
        </p:nvSpPr>
        <p:spPr/>
        <p:txBody>
          <a:bodyPr>
            <a:normAutofit/>
          </a:bodyPr>
          <a:lstStyle/>
          <a:p>
            <a:r>
              <a:rPr lang="en-US" sz="4000" dirty="0"/>
              <a:t>Equations: Order of Operations, Rearranging Equations and Solving For The Unknown</a:t>
            </a:r>
          </a:p>
          <a:p>
            <a:r>
              <a:rPr lang="en-US" sz="4000" dirty="0"/>
              <a:t>Percentages</a:t>
            </a:r>
          </a:p>
          <a:p>
            <a:r>
              <a:rPr lang="en-US" sz="4000" dirty="0"/>
              <a:t>Units</a:t>
            </a:r>
          </a:p>
          <a:p>
            <a:r>
              <a:rPr lang="en-US" sz="4000" dirty="0"/>
              <a:t>Conversions</a:t>
            </a:r>
          </a:p>
        </p:txBody>
      </p:sp>
      <p:sp>
        <p:nvSpPr>
          <p:cNvPr id="4" name="Slide Number Placeholder 3">
            <a:extLst>
              <a:ext uri="{FF2B5EF4-FFF2-40B4-BE49-F238E27FC236}">
                <a16:creationId xmlns:a16="http://schemas.microsoft.com/office/drawing/2014/main" id="{C316C3F3-4B49-4AF4-9848-5EF2DF375067}"/>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597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1C91-F3EF-B23C-FF4C-C0D6D2D03D3C}"/>
            </a:ext>
          </a:extLst>
        </p:cNvPr>
        <p:cNvGrpSpPr/>
        <p:nvPr/>
      </p:nvGrpSpPr>
      <p:grpSpPr>
        <a:xfrm>
          <a:off x="0" y="0"/>
          <a:ext cx="0" cy="0"/>
          <a:chOff x="0" y="0"/>
          <a:chExt cx="0" cy="0"/>
        </a:xfrm>
      </p:grpSpPr>
      <p:pic>
        <p:nvPicPr>
          <p:cNvPr id="7" name="Picture 6" descr="People raising hands">
            <a:extLst>
              <a:ext uri="{FF2B5EF4-FFF2-40B4-BE49-F238E27FC236}">
                <a16:creationId xmlns:a16="http://schemas.microsoft.com/office/drawing/2014/main" id="{CA7D445D-39F5-5600-E6D2-8BC47630DBED}"/>
              </a:ext>
            </a:extLst>
          </p:cNvPr>
          <p:cNvPicPr>
            <a:picLocks noChangeAspect="1"/>
          </p:cNvPicPr>
          <p:nvPr/>
        </p:nvPicPr>
        <p:blipFill rotWithShape="1">
          <a:blip r:embed="rId2">
            <a:alphaModFix amt="20000"/>
          </a:blip>
          <a:srcRect t="2032" b="13593"/>
          <a:stretch/>
        </p:blipFill>
        <p:spPr>
          <a:xfrm>
            <a:off x="0" y="0"/>
            <a:ext cx="12192000" cy="6858000"/>
          </a:xfrm>
          <a:prstGeom prst="rect">
            <a:avLst/>
          </a:prstGeom>
        </p:spPr>
      </p:pic>
      <p:sp>
        <p:nvSpPr>
          <p:cNvPr id="2" name="Title 1">
            <a:extLst>
              <a:ext uri="{FF2B5EF4-FFF2-40B4-BE49-F238E27FC236}">
                <a16:creationId xmlns:a16="http://schemas.microsoft.com/office/drawing/2014/main" id="{1725FCDE-6A4D-109E-AD8E-36490348BFF1}"/>
              </a:ext>
            </a:extLst>
          </p:cNvPr>
          <p:cNvSpPr>
            <a:spLocks noGrp="1"/>
          </p:cNvSpPr>
          <p:nvPr>
            <p:ph type="title"/>
          </p:nvPr>
        </p:nvSpPr>
        <p:spPr>
          <a:xfrm>
            <a:off x="838200" y="885243"/>
            <a:ext cx="10515600" cy="1325563"/>
          </a:xfrm>
        </p:spPr>
        <p:txBody>
          <a:bodyPr>
            <a:normAutofit fontScale="90000"/>
          </a:bodyPr>
          <a:lstStyle/>
          <a:p>
            <a:pPr algn="ctr"/>
            <a:r>
              <a:rPr lang="en-US" sz="5400" dirty="0"/>
              <a:t>What would you say is your wastewater math proficiency?</a:t>
            </a:r>
          </a:p>
        </p:txBody>
      </p:sp>
      <p:pic>
        <p:nvPicPr>
          <p:cNvPr id="4" name="Picture 3">
            <a:extLst>
              <a:ext uri="{FF2B5EF4-FFF2-40B4-BE49-F238E27FC236}">
                <a16:creationId xmlns:a16="http://schemas.microsoft.com/office/drawing/2014/main" id="{D23E0082-628C-2925-5156-F9AD0525A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183" y="3813521"/>
            <a:ext cx="3305762" cy="2382472"/>
          </a:xfrm>
          <a:prstGeom prst="rect">
            <a:avLst/>
          </a:prstGeom>
        </p:spPr>
      </p:pic>
      <p:pic>
        <p:nvPicPr>
          <p:cNvPr id="6" name="Picture 5" descr="A black background with math equations&#10;&#10;AI-generated content may be incorrect.">
            <a:extLst>
              <a:ext uri="{FF2B5EF4-FFF2-40B4-BE49-F238E27FC236}">
                <a16:creationId xmlns:a16="http://schemas.microsoft.com/office/drawing/2014/main" id="{5C67BE26-6B76-40E5-8C1F-175A36DA3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602" y="3521798"/>
            <a:ext cx="4115922" cy="3064598"/>
          </a:xfrm>
          <a:prstGeom prst="rect">
            <a:avLst/>
          </a:prstGeom>
        </p:spPr>
      </p:pic>
      <p:sp>
        <p:nvSpPr>
          <p:cNvPr id="8" name="Arrow: Left-Right 7">
            <a:extLst>
              <a:ext uri="{FF2B5EF4-FFF2-40B4-BE49-F238E27FC236}">
                <a16:creationId xmlns:a16="http://schemas.microsoft.com/office/drawing/2014/main" id="{AB2239D9-DB00-45CF-1C1E-8332AFC68D6D}"/>
              </a:ext>
            </a:extLst>
          </p:cNvPr>
          <p:cNvSpPr/>
          <p:nvPr/>
        </p:nvSpPr>
        <p:spPr>
          <a:xfrm>
            <a:off x="3900881" y="4719118"/>
            <a:ext cx="3231548" cy="669957"/>
          </a:xfrm>
          <a:prstGeom prst="leftRightArrow">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aleway"/>
              <a:ea typeface="+mn-ea"/>
              <a:cs typeface="+mn-cs"/>
            </a:endParaRPr>
          </a:p>
        </p:txBody>
      </p:sp>
    </p:spTree>
    <p:extLst>
      <p:ext uri="{BB962C8B-B14F-4D97-AF65-F5344CB8AC3E}">
        <p14:creationId xmlns:p14="http://schemas.microsoft.com/office/powerpoint/2010/main" val="59982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4BD8-7848-49A9-B08F-68FB48D49C0D}"/>
              </a:ext>
            </a:extLst>
          </p:cNvPr>
          <p:cNvSpPr>
            <a:spLocks noGrp="1"/>
          </p:cNvSpPr>
          <p:nvPr>
            <p:ph type="title"/>
          </p:nvPr>
        </p:nvSpPr>
        <p:spPr/>
        <p:txBody>
          <a:bodyPr>
            <a:normAutofit/>
          </a:bodyPr>
          <a:lstStyle/>
          <a:p>
            <a:r>
              <a:rPr lang="en-US" sz="6000" dirty="0"/>
              <a:t>What is an Equation?</a:t>
            </a:r>
          </a:p>
        </p:txBody>
      </p:sp>
      <p:sp>
        <p:nvSpPr>
          <p:cNvPr id="3" name="Slide Number Placeholder 2">
            <a:extLst>
              <a:ext uri="{FF2B5EF4-FFF2-40B4-BE49-F238E27FC236}">
                <a16:creationId xmlns:a16="http://schemas.microsoft.com/office/drawing/2014/main" id="{9C95DCEC-594E-4327-9151-FC574272EB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545A93F7-33CA-4D33-B2CD-A682E9309802}"/>
              </a:ext>
            </a:extLst>
          </p:cNvPr>
          <p:cNvSpPr txBox="1"/>
          <p:nvPr/>
        </p:nvSpPr>
        <p:spPr>
          <a:xfrm>
            <a:off x="1452476" y="3593820"/>
            <a:ext cx="846489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600" b="1" i="1" u="none" strike="noStrike" kern="1200" cap="none" spc="0" normalizeH="0" baseline="0" noProof="0" dirty="0">
                <a:ln>
                  <a:noFill/>
                </a:ln>
                <a:solidFill>
                  <a:prstClr val="black"/>
                </a:solidFill>
                <a:effectLst/>
                <a:uLnTx/>
                <a:uFillTx/>
                <a:latin typeface="Aptos" panose="020B0004020202020204"/>
                <a:ea typeface="+mn-ea"/>
                <a:cs typeface="+mn-cs"/>
              </a:rPr>
              <a:t> Equations are balanced math sentences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rPr>
              <a:t>Left Side = Right Side</a:t>
            </a: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7" name="Graphic 6" descr="Scales of justice with solid fill">
            <a:extLst>
              <a:ext uri="{FF2B5EF4-FFF2-40B4-BE49-F238E27FC236}">
                <a16:creationId xmlns:a16="http://schemas.microsoft.com/office/drawing/2014/main" id="{5A410592-5A23-4B57-83C3-51459884C2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04570" y="5469482"/>
            <a:ext cx="1582860" cy="1126157"/>
          </a:xfrm>
          <a:prstGeom prst="rect">
            <a:avLst/>
          </a:prstGeom>
        </p:spPr>
      </p:pic>
      <p:sp>
        <p:nvSpPr>
          <p:cNvPr id="10" name="Content Placeholder 2">
            <a:extLst>
              <a:ext uri="{FF2B5EF4-FFF2-40B4-BE49-F238E27FC236}">
                <a16:creationId xmlns:a16="http://schemas.microsoft.com/office/drawing/2014/main" id="{6DDF7AE7-9A9E-430E-B0A4-29F248337D63}"/>
              </a:ext>
            </a:extLst>
          </p:cNvPr>
          <p:cNvSpPr txBox="1">
            <a:spLocks/>
          </p:cNvSpPr>
          <p:nvPr/>
        </p:nvSpPr>
        <p:spPr>
          <a:xfrm>
            <a:off x="696321" y="2279776"/>
            <a:ext cx="11302698" cy="1037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 technique for answering a question about how much, how long, or how fast</a:t>
            </a:r>
          </a:p>
        </p:txBody>
      </p:sp>
    </p:spTree>
    <p:extLst>
      <p:ext uri="{BB962C8B-B14F-4D97-AF65-F5344CB8AC3E}">
        <p14:creationId xmlns:p14="http://schemas.microsoft.com/office/powerpoint/2010/main" val="49491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151980" y="280677"/>
            <a:ext cx="8229600" cy="1143000"/>
          </a:xfrm>
        </p:spPr>
        <p:txBody>
          <a:bodyPr>
            <a:normAutofit/>
          </a:bodyPr>
          <a:lstStyle/>
          <a:p>
            <a:pPr eaLnBrk="1" hangingPunct="1"/>
            <a:r>
              <a:rPr lang="en-US" altLang="en-US" sz="5400" dirty="0"/>
              <a:t>Order of Operations</a:t>
            </a:r>
          </a:p>
        </p:txBody>
      </p:sp>
      <p:graphicFrame>
        <p:nvGraphicFramePr>
          <p:cNvPr id="6" name="Diagram 5">
            <a:extLst>
              <a:ext uri="{FF2B5EF4-FFF2-40B4-BE49-F238E27FC236}">
                <a16:creationId xmlns:a16="http://schemas.microsoft.com/office/drawing/2014/main" id="{ACC2C58F-80A6-4555-9ABE-9151E3877AD8}"/>
              </a:ext>
            </a:extLst>
          </p:cNvPr>
          <p:cNvGraphicFramePr/>
          <p:nvPr>
            <p:extLst>
              <p:ext uri="{D42A27DB-BD31-4B8C-83A1-F6EECF244321}">
                <p14:modId xmlns:p14="http://schemas.microsoft.com/office/powerpoint/2010/main" val="4045873567"/>
              </p:ext>
            </p:extLst>
          </p:nvPr>
        </p:nvGraphicFramePr>
        <p:xfrm>
          <a:off x="445713" y="1479583"/>
          <a:ext cx="10701696" cy="4581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2">
            <a:extLst>
              <a:ext uri="{FF2B5EF4-FFF2-40B4-BE49-F238E27FC236}">
                <a16:creationId xmlns:a16="http://schemas.microsoft.com/office/drawing/2014/main" id="{B87939BC-E929-4A35-85FA-306BAF9701C3}"/>
              </a:ext>
            </a:extLst>
          </p:cNvPr>
          <p:cNvSpPr txBox="1">
            <a:spLocks noChangeArrowheads="1"/>
          </p:cNvSpPr>
          <p:nvPr/>
        </p:nvSpPr>
        <p:spPr>
          <a:xfrm>
            <a:off x="3324464" y="5933261"/>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“PEMDAS"</a:t>
            </a:r>
          </a:p>
        </p:txBody>
      </p:sp>
      <p:sp>
        <p:nvSpPr>
          <p:cNvPr id="7" name="Slide Number Placeholder 6">
            <a:extLst>
              <a:ext uri="{FF2B5EF4-FFF2-40B4-BE49-F238E27FC236}">
                <a16:creationId xmlns:a16="http://schemas.microsoft.com/office/drawing/2014/main" id="{D7B0B458-214A-4DC7-AB9E-450C7C3EDF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47329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EE9B252-39ED-40F2-89A8-A9B9D51BCC87}"/>
              </a:ext>
            </a:extLst>
          </p:cNvPr>
          <p:cNvSpPr/>
          <p:nvPr/>
        </p:nvSpPr>
        <p:spPr>
          <a:xfrm>
            <a:off x="2863435" y="1171630"/>
            <a:ext cx="5899948" cy="5592255"/>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626" name="Rectangle 2"/>
          <p:cNvSpPr>
            <a:spLocks noGrp="1" noChangeArrowheads="1"/>
          </p:cNvSpPr>
          <p:nvPr>
            <p:ph type="title" idx="4294967295"/>
          </p:nvPr>
        </p:nvSpPr>
        <p:spPr>
          <a:xfrm>
            <a:off x="1110069" y="94115"/>
            <a:ext cx="9711097" cy="1143000"/>
          </a:xfrm>
        </p:spPr>
        <p:txBody>
          <a:bodyPr>
            <a:normAutofit/>
          </a:bodyPr>
          <a:lstStyle/>
          <a:p>
            <a:pPr eaLnBrk="1" hangingPunct="1"/>
            <a:r>
              <a:rPr lang="en-US" altLang="en-US" sz="6000" dirty="0"/>
              <a:t>Example</a:t>
            </a:r>
            <a:r>
              <a:rPr lang="en-US" altLang="en-US" sz="4000" dirty="0"/>
              <a:t>      </a:t>
            </a:r>
            <a:r>
              <a:rPr lang="en-US" altLang="en-US" sz="3400" dirty="0">
                <a:solidFill>
                  <a:schemeClr val="hlink"/>
                </a:solidFill>
              </a:rPr>
              <a:t>(</a:t>
            </a:r>
            <a:r>
              <a:rPr lang="en-US" altLang="en-US" sz="3400" u="sng" dirty="0">
                <a:solidFill>
                  <a:schemeClr val="hlink"/>
                </a:solidFill>
              </a:rPr>
              <a:t>P</a:t>
            </a:r>
            <a:r>
              <a:rPr lang="en-US" altLang="en-US" sz="3400" dirty="0">
                <a:solidFill>
                  <a:schemeClr val="hlink"/>
                </a:solidFill>
              </a:rPr>
              <a:t>lease </a:t>
            </a:r>
            <a:r>
              <a:rPr lang="en-US" altLang="en-US" sz="3400" u="sng" dirty="0">
                <a:solidFill>
                  <a:schemeClr val="hlink"/>
                </a:solidFill>
              </a:rPr>
              <a:t>E</a:t>
            </a:r>
            <a:r>
              <a:rPr lang="en-US" altLang="en-US" sz="3400" dirty="0">
                <a:solidFill>
                  <a:schemeClr val="hlink"/>
                </a:solidFill>
              </a:rPr>
              <a:t>xcuse </a:t>
            </a:r>
            <a:r>
              <a:rPr lang="en-US" altLang="en-US" sz="3400" u="sng" dirty="0">
                <a:solidFill>
                  <a:schemeClr val="hlink"/>
                </a:solidFill>
              </a:rPr>
              <a:t>M</a:t>
            </a:r>
            <a:r>
              <a:rPr lang="en-US" altLang="en-US" sz="3400" dirty="0">
                <a:solidFill>
                  <a:schemeClr val="hlink"/>
                </a:solidFill>
              </a:rPr>
              <a:t>y </a:t>
            </a:r>
            <a:r>
              <a:rPr lang="en-US" altLang="en-US" sz="3400" u="sng" dirty="0">
                <a:solidFill>
                  <a:schemeClr val="hlink"/>
                </a:solidFill>
              </a:rPr>
              <a:t>D</a:t>
            </a:r>
            <a:r>
              <a:rPr lang="en-US" altLang="en-US" sz="3400" dirty="0">
                <a:solidFill>
                  <a:schemeClr val="hlink"/>
                </a:solidFill>
              </a:rPr>
              <a:t>ear </a:t>
            </a:r>
            <a:r>
              <a:rPr lang="en-US" altLang="en-US" sz="3400" u="sng" dirty="0">
                <a:solidFill>
                  <a:schemeClr val="hlink"/>
                </a:solidFill>
              </a:rPr>
              <a:t>A</a:t>
            </a:r>
            <a:r>
              <a:rPr lang="en-US" altLang="en-US" sz="3400" dirty="0">
                <a:solidFill>
                  <a:schemeClr val="hlink"/>
                </a:solidFill>
              </a:rPr>
              <a:t>unt </a:t>
            </a:r>
            <a:r>
              <a:rPr lang="en-US" altLang="en-US" sz="3400" u="sng" dirty="0">
                <a:solidFill>
                  <a:schemeClr val="hlink"/>
                </a:solidFill>
              </a:rPr>
              <a:t>S</a:t>
            </a:r>
            <a:r>
              <a:rPr lang="en-US" altLang="en-US" sz="3400" dirty="0">
                <a:solidFill>
                  <a:schemeClr val="hlink"/>
                </a:solidFill>
              </a:rPr>
              <a:t>ally)</a:t>
            </a:r>
          </a:p>
        </p:txBody>
      </p:sp>
      <p:sp>
        <p:nvSpPr>
          <p:cNvPr id="146435" name="Rectangle 3"/>
          <p:cNvSpPr>
            <a:spLocks noGrp="1" noChangeArrowheads="1"/>
          </p:cNvSpPr>
          <p:nvPr>
            <p:ph type="body" idx="4294967295"/>
          </p:nvPr>
        </p:nvSpPr>
        <p:spPr>
          <a:xfrm>
            <a:off x="1698609" y="1318762"/>
            <a:ext cx="8229600" cy="5445123"/>
          </a:xfrm>
        </p:spPr>
        <p:txBody>
          <a:bodyPr>
            <a:noAutofit/>
          </a:bodyPr>
          <a:lstStyle/>
          <a:p>
            <a:pPr algn="ctr" eaLnBrk="1" hangingPunct="1">
              <a:buFont typeface="Wingdings" panose="05000000000000000000" pitchFamily="2" charset="2"/>
              <a:buNone/>
            </a:pPr>
            <a:r>
              <a:rPr lang="en-US" altLang="en-US" sz="3600" dirty="0"/>
              <a:t>(4)(2) + (6x5)</a:t>
            </a:r>
            <a:r>
              <a:rPr lang="en-US" altLang="en-US" sz="3600" baseline="30000" dirty="0"/>
              <a:t>2</a:t>
            </a:r>
            <a:r>
              <a:rPr lang="en-US" altLang="en-US" sz="3600" dirty="0"/>
              <a:t> – 16 = ?</a:t>
            </a:r>
          </a:p>
          <a:p>
            <a:pPr algn="ctr" eaLnBrk="1" hangingPunct="1">
              <a:buFont typeface="Wingdings" panose="05000000000000000000" pitchFamily="2" charset="2"/>
              <a:buNone/>
            </a:pPr>
            <a:r>
              <a:rPr lang="en-US" altLang="en-US" sz="3200" u="sng" dirty="0">
                <a:solidFill>
                  <a:schemeClr val="accent1"/>
                </a:solidFill>
              </a:rPr>
              <a:t>P</a:t>
            </a:r>
            <a:r>
              <a:rPr lang="en-US" altLang="en-US" sz="3200" dirty="0">
                <a:solidFill>
                  <a:schemeClr val="accent1"/>
                </a:solidFill>
              </a:rPr>
              <a:t>arentheses</a:t>
            </a:r>
          </a:p>
          <a:p>
            <a:pPr algn="ctr" eaLnBrk="1" hangingPunct="1">
              <a:buFont typeface="Wingdings" panose="05000000000000000000" pitchFamily="2" charset="2"/>
              <a:buNone/>
            </a:pPr>
            <a:r>
              <a:rPr lang="en-US" altLang="en-US" sz="3600" dirty="0"/>
              <a:t>(4)(2) + (30)</a:t>
            </a:r>
            <a:r>
              <a:rPr lang="en-US" altLang="en-US" sz="3600" baseline="30000" dirty="0"/>
              <a:t>2</a:t>
            </a:r>
            <a:r>
              <a:rPr lang="en-US" altLang="en-US" sz="3600" dirty="0"/>
              <a:t> – 16 = ?</a:t>
            </a:r>
          </a:p>
          <a:p>
            <a:pPr algn="ctr" eaLnBrk="1" hangingPunct="1">
              <a:buFont typeface="Wingdings" panose="05000000000000000000" pitchFamily="2" charset="2"/>
              <a:buNone/>
            </a:pPr>
            <a:r>
              <a:rPr lang="en-US" altLang="en-US" sz="3200" u="sng" dirty="0">
                <a:solidFill>
                  <a:schemeClr val="accent1"/>
                </a:solidFill>
              </a:rPr>
              <a:t>E</a:t>
            </a:r>
            <a:r>
              <a:rPr lang="en-US" altLang="en-US" sz="3200" dirty="0">
                <a:solidFill>
                  <a:schemeClr val="accent1"/>
                </a:solidFill>
              </a:rPr>
              <a:t>xponents</a:t>
            </a:r>
          </a:p>
          <a:p>
            <a:pPr algn="ctr" eaLnBrk="1" hangingPunct="1">
              <a:buFont typeface="Wingdings" panose="05000000000000000000" pitchFamily="2" charset="2"/>
              <a:buNone/>
            </a:pPr>
            <a:r>
              <a:rPr lang="en-US" altLang="en-US" sz="3600" dirty="0"/>
              <a:t>(4)(2) + 900 – 16 = ?</a:t>
            </a:r>
          </a:p>
          <a:p>
            <a:pPr algn="ctr" eaLnBrk="1" hangingPunct="1">
              <a:buFont typeface="Wingdings" panose="05000000000000000000" pitchFamily="2" charset="2"/>
              <a:buNone/>
            </a:pPr>
            <a:r>
              <a:rPr lang="en-US" altLang="en-US" sz="3200" u="sng" dirty="0">
                <a:solidFill>
                  <a:schemeClr val="accent1"/>
                </a:solidFill>
              </a:rPr>
              <a:t>M</a:t>
            </a:r>
            <a:r>
              <a:rPr lang="en-US" altLang="en-US" sz="3200" dirty="0">
                <a:solidFill>
                  <a:schemeClr val="accent1"/>
                </a:solidFill>
              </a:rPr>
              <a:t>ultiply/</a:t>
            </a:r>
            <a:r>
              <a:rPr lang="en-US" altLang="en-US" sz="3200" u="sng" dirty="0">
                <a:solidFill>
                  <a:schemeClr val="accent1"/>
                </a:solidFill>
              </a:rPr>
              <a:t>D</a:t>
            </a:r>
            <a:r>
              <a:rPr lang="en-US" altLang="en-US" sz="3200" dirty="0">
                <a:solidFill>
                  <a:schemeClr val="accent1"/>
                </a:solidFill>
              </a:rPr>
              <a:t>ivide</a:t>
            </a:r>
          </a:p>
          <a:p>
            <a:pPr algn="ctr" eaLnBrk="1" hangingPunct="1">
              <a:buFont typeface="Wingdings" panose="05000000000000000000" pitchFamily="2" charset="2"/>
              <a:buNone/>
            </a:pPr>
            <a:r>
              <a:rPr lang="en-US" altLang="en-US" sz="3600" dirty="0"/>
              <a:t>8 + 900 – 16 = ?</a:t>
            </a:r>
          </a:p>
          <a:p>
            <a:pPr algn="ctr" eaLnBrk="1" hangingPunct="1">
              <a:buFont typeface="Wingdings" panose="05000000000000000000" pitchFamily="2" charset="2"/>
              <a:buNone/>
            </a:pPr>
            <a:r>
              <a:rPr lang="en-US" altLang="en-US" sz="3600" dirty="0"/>
              <a:t> </a:t>
            </a:r>
            <a:r>
              <a:rPr lang="en-US" altLang="en-US" sz="3200" u="sng" dirty="0">
                <a:solidFill>
                  <a:schemeClr val="accent1"/>
                </a:solidFill>
              </a:rPr>
              <a:t>A</a:t>
            </a:r>
            <a:r>
              <a:rPr lang="en-US" altLang="en-US" sz="3200" dirty="0">
                <a:solidFill>
                  <a:schemeClr val="accent1"/>
                </a:solidFill>
              </a:rPr>
              <a:t>dd/</a:t>
            </a:r>
            <a:r>
              <a:rPr lang="en-US" altLang="en-US" sz="3200" u="sng" dirty="0">
                <a:solidFill>
                  <a:schemeClr val="accent1"/>
                </a:solidFill>
              </a:rPr>
              <a:t>S</a:t>
            </a:r>
            <a:r>
              <a:rPr lang="en-US" altLang="en-US" sz="3200" dirty="0">
                <a:solidFill>
                  <a:schemeClr val="accent1"/>
                </a:solidFill>
              </a:rPr>
              <a:t>ubtract</a:t>
            </a:r>
          </a:p>
          <a:p>
            <a:pPr algn="ctr" eaLnBrk="1" hangingPunct="1">
              <a:buFont typeface="Wingdings" panose="05000000000000000000" pitchFamily="2" charset="2"/>
              <a:buNone/>
            </a:pPr>
            <a:r>
              <a:rPr lang="en-US" altLang="en-US" sz="3600" dirty="0"/>
              <a:t>8 + 900 – 16 = 892</a:t>
            </a:r>
          </a:p>
          <a:p>
            <a:pPr algn="ctr" eaLnBrk="1" hangingPunct="1">
              <a:buFont typeface="Wingdings" panose="05000000000000000000" pitchFamily="2" charset="2"/>
              <a:buNone/>
            </a:pPr>
            <a:endParaRPr lang="en-US" altLang="en-US" sz="3600" dirty="0">
              <a:solidFill>
                <a:srgbClr val="660066"/>
              </a:solidFill>
            </a:endParaRPr>
          </a:p>
          <a:p>
            <a:pPr algn="ctr" eaLnBrk="1" hangingPunct="1">
              <a:buFont typeface="Wingdings" panose="05000000000000000000" pitchFamily="2" charset="2"/>
              <a:buNone/>
            </a:pPr>
            <a:endParaRPr lang="en-US" altLang="en-US" sz="3600" dirty="0"/>
          </a:p>
        </p:txBody>
      </p:sp>
      <p:sp>
        <p:nvSpPr>
          <p:cNvPr id="2" name="Slide Number Placeholder 1">
            <a:extLst>
              <a:ext uri="{FF2B5EF4-FFF2-40B4-BE49-F238E27FC236}">
                <a16:creationId xmlns:a16="http://schemas.microsoft.com/office/drawing/2014/main" id="{D98A365E-AA2D-4624-8CE2-D3EA3983EE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143069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643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64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64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643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643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643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6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95DCEC-594E-4327-9151-FC574272EB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545A93F7-33CA-4D33-B2CD-A682E9309802}"/>
              </a:ext>
            </a:extLst>
          </p:cNvPr>
          <p:cNvSpPr txBox="1"/>
          <p:nvPr/>
        </p:nvSpPr>
        <p:spPr>
          <a:xfrm>
            <a:off x="1469223" y="764257"/>
            <a:ext cx="896479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600" b="1" i="1" u="none" strike="noStrike" kern="1200" cap="none" spc="0" normalizeH="0" baseline="0" noProof="0" dirty="0">
                <a:ln>
                  <a:noFill/>
                </a:ln>
                <a:solidFill>
                  <a:prstClr val="black"/>
                </a:solidFill>
                <a:effectLst/>
                <a:uLnTx/>
                <a:uFillTx/>
                <a:latin typeface="Aptos" panose="020B0004020202020204"/>
                <a:ea typeface="+mn-ea"/>
                <a:cs typeface="+mn-cs"/>
              </a:rPr>
              <a:t> Equations are balanced math sentences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rPr>
              <a:t>Left Side = Right Side</a:t>
            </a: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7" name="Graphic 6" descr="Scales of justice with solid fill">
            <a:extLst>
              <a:ext uri="{FF2B5EF4-FFF2-40B4-BE49-F238E27FC236}">
                <a16:creationId xmlns:a16="http://schemas.microsoft.com/office/drawing/2014/main" id="{5A410592-5A23-4B57-83C3-51459884C2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8775" y="2534735"/>
            <a:ext cx="2465779" cy="1754327"/>
          </a:xfrm>
          <a:prstGeom prst="rect">
            <a:avLst/>
          </a:prstGeom>
        </p:spPr>
      </p:pic>
      <p:sp>
        <p:nvSpPr>
          <p:cNvPr id="9" name="TextBox 8">
            <a:extLst>
              <a:ext uri="{FF2B5EF4-FFF2-40B4-BE49-F238E27FC236}">
                <a16:creationId xmlns:a16="http://schemas.microsoft.com/office/drawing/2014/main" id="{9293EE28-DBEC-40E3-BDD4-F01A14378A3E}"/>
              </a:ext>
            </a:extLst>
          </p:cNvPr>
          <p:cNvSpPr txBox="1"/>
          <p:nvPr/>
        </p:nvSpPr>
        <p:spPr>
          <a:xfrm>
            <a:off x="1895882" y="4538956"/>
            <a:ext cx="800191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Rearranging equations makes them easier to handle before inserting known numbers and helps keep track of units</a:t>
            </a:r>
          </a:p>
        </p:txBody>
      </p:sp>
    </p:spTree>
    <p:extLst>
      <p:ext uri="{BB962C8B-B14F-4D97-AF65-F5344CB8AC3E}">
        <p14:creationId xmlns:p14="http://schemas.microsoft.com/office/powerpoint/2010/main" val="267186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0BBA-230E-4A60-A931-E5C9ED7E7C07}"/>
              </a:ext>
            </a:extLst>
          </p:cNvPr>
          <p:cNvSpPr>
            <a:spLocks noGrp="1"/>
          </p:cNvSpPr>
          <p:nvPr>
            <p:ph type="title"/>
          </p:nvPr>
        </p:nvSpPr>
        <p:spPr/>
        <p:txBody>
          <a:bodyPr/>
          <a:lstStyle/>
          <a:p>
            <a:r>
              <a:rPr lang="en-US" dirty="0"/>
              <a:t>Solving for the Unknown and Rearranging Equations, aka Algebra</a:t>
            </a:r>
          </a:p>
        </p:txBody>
      </p:sp>
      <p:sp>
        <p:nvSpPr>
          <p:cNvPr id="3" name="Content Placeholder 2">
            <a:extLst>
              <a:ext uri="{FF2B5EF4-FFF2-40B4-BE49-F238E27FC236}">
                <a16:creationId xmlns:a16="http://schemas.microsoft.com/office/drawing/2014/main" id="{BAAE2B71-C438-42F2-B6DC-8AF0899C670D}"/>
              </a:ext>
            </a:extLst>
          </p:cNvPr>
          <p:cNvSpPr>
            <a:spLocks noGrp="1"/>
          </p:cNvSpPr>
          <p:nvPr>
            <p:ph idx="1"/>
          </p:nvPr>
        </p:nvSpPr>
        <p:spPr>
          <a:xfrm>
            <a:off x="1098884" y="2093494"/>
            <a:ext cx="10387264" cy="4445419"/>
          </a:xfrm>
        </p:spPr>
        <p:txBody>
          <a:bodyPr>
            <a:normAutofit/>
          </a:bodyPr>
          <a:lstStyle/>
          <a:p>
            <a:r>
              <a:rPr lang="en-US" sz="3600" dirty="0"/>
              <a:t>The unknown is the part of the equation that we are trying to find or solve for</a:t>
            </a:r>
          </a:p>
          <a:p>
            <a:r>
              <a:rPr lang="en-US" sz="3600" dirty="0"/>
              <a:t>Sometimes  represented by a letter such as d, t, or x (variable)</a:t>
            </a:r>
          </a:p>
          <a:p>
            <a:r>
              <a:rPr lang="en-US" sz="3600" dirty="0"/>
              <a:t>When solving for an unknown, the variable/unknown must be by itself on one side of the equation</a:t>
            </a:r>
          </a:p>
        </p:txBody>
      </p:sp>
      <p:sp>
        <p:nvSpPr>
          <p:cNvPr id="4" name="Slide Number Placeholder 3">
            <a:extLst>
              <a:ext uri="{FF2B5EF4-FFF2-40B4-BE49-F238E27FC236}">
                <a16:creationId xmlns:a16="http://schemas.microsoft.com/office/drawing/2014/main" id="{DD4665B8-E5F7-42BE-93C6-B7FE7343CD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112F69C6-2CD6-4CC3-B824-FB15E8C0D4D0}"/>
              </a:ext>
            </a:extLst>
          </p:cNvPr>
          <p:cNvSpPr txBox="1"/>
          <p:nvPr/>
        </p:nvSpPr>
        <p:spPr>
          <a:xfrm>
            <a:off x="4200734" y="5568367"/>
            <a:ext cx="2417650" cy="707886"/>
          </a:xfrm>
          <a:prstGeom prst="rect">
            <a:avLst/>
          </a:prstGeom>
          <a:solidFill>
            <a:schemeClr val="bg1"/>
          </a:solidFill>
          <a:ln w="19050">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46 + x = 98</a:t>
            </a:r>
          </a:p>
        </p:txBody>
      </p:sp>
    </p:spTree>
    <p:extLst>
      <p:ext uri="{BB962C8B-B14F-4D97-AF65-F5344CB8AC3E}">
        <p14:creationId xmlns:p14="http://schemas.microsoft.com/office/powerpoint/2010/main" val="2293597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B230-D89F-4D54-BD4A-EAB9C3B30442}"/>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Addition and Subtraction</a:t>
            </a:r>
          </a:p>
        </p:txBody>
      </p:sp>
      <p:sp>
        <p:nvSpPr>
          <p:cNvPr id="4" name="Slide Number Placeholder 3">
            <a:extLst>
              <a:ext uri="{FF2B5EF4-FFF2-40B4-BE49-F238E27FC236}">
                <a16:creationId xmlns:a16="http://schemas.microsoft.com/office/drawing/2014/main" id="{8612558F-2A27-4D16-95DA-65FB488A5A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Rectangle 3">
            <a:extLst>
              <a:ext uri="{FF2B5EF4-FFF2-40B4-BE49-F238E27FC236}">
                <a16:creationId xmlns:a16="http://schemas.microsoft.com/office/drawing/2014/main" id="{4B7AF1F0-3BC9-49DB-9186-5C62C9B12C5D}"/>
              </a:ext>
            </a:extLst>
          </p:cNvPr>
          <p:cNvSpPr txBox="1">
            <a:spLocks noChangeArrowheads="1"/>
          </p:cNvSpPr>
          <p:nvPr/>
        </p:nvSpPr>
        <p:spPr>
          <a:xfrm>
            <a:off x="6600825" y="2093119"/>
            <a:ext cx="3028950" cy="1839115"/>
          </a:xfrm>
          <a:prstGeom prst="rect">
            <a:avLst/>
          </a:prstGeom>
          <a:solidFill>
            <a:schemeClr val="accent2">
              <a:lumMod val="40000"/>
              <a:lumOff val="60000"/>
            </a:schemeClr>
          </a:solidFill>
          <a:ln w="19050">
            <a:solidFill>
              <a:schemeClr val="tx1"/>
            </a:solidFill>
          </a:ln>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46 + x = 98</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46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 46 </a:t>
            </a: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x = 98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 46</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52</a:t>
            </a:r>
          </a:p>
        </p:txBody>
      </p:sp>
      <p:sp>
        <p:nvSpPr>
          <p:cNvPr id="6" name="Rectangle 4">
            <a:extLst>
              <a:ext uri="{FF2B5EF4-FFF2-40B4-BE49-F238E27FC236}">
                <a16:creationId xmlns:a16="http://schemas.microsoft.com/office/drawing/2014/main" id="{78CB8CD7-9EA2-445C-8F33-52E8F75F88CB}"/>
              </a:ext>
            </a:extLst>
          </p:cNvPr>
          <p:cNvSpPr txBox="1">
            <a:spLocks noChangeArrowheads="1"/>
          </p:cNvSpPr>
          <p:nvPr/>
        </p:nvSpPr>
        <p:spPr>
          <a:xfrm>
            <a:off x="627690" y="1805378"/>
            <a:ext cx="4419600"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To get x alone, you have to move other numbers across the equal sign (=)</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Remember an equation must be balanced</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When a number crosses the equal sign, it does the opposite of what it was doing on the other side</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If a number is positive on one side, it will be subtracted from both sides</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If a number is negative from one side, it will added to both sides</a:t>
            </a:r>
          </a:p>
        </p:txBody>
      </p:sp>
      <p:sp>
        <p:nvSpPr>
          <p:cNvPr id="17" name="Rectangle 3">
            <a:extLst>
              <a:ext uri="{FF2B5EF4-FFF2-40B4-BE49-F238E27FC236}">
                <a16:creationId xmlns:a16="http://schemas.microsoft.com/office/drawing/2014/main" id="{84BEEC8E-4F23-4A15-AD0B-F6910C44A59E}"/>
              </a:ext>
            </a:extLst>
          </p:cNvPr>
          <p:cNvSpPr txBox="1">
            <a:spLocks noChangeArrowheads="1"/>
          </p:cNvSpPr>
          <p:nvPr/>
        </p:nvSpPr>
        <p:spPr>
          <a:xfrm>
            <a:off x="6581775" y="4223144"/>
            <a:ext cx="3028950" cy="1839115"/>
          </a:xfrm>
          <a:prstGeom prst="rect">
            <a:avLst/>
          </a:prstGeom>
          <a:solidFill>
            <a:schemeClr val="accent2">
              <a:lumMod val="40000"/>
              <a:lumOff val="60000"/>
            </a:schemeClr>
          </a:solidFill>
          <a:ln w="19050">
            <a:solidFill>
              <a:schemeClr val="tx1"/>
            </a:solidFill>
          </a:ln>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12 = 25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12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+12</a:t>
            </a: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 25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+12</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37</a:t>
            </a:r>
          </a:p>
        </p:txBody>
      </p:sp>
    </p:spTree>
    <p:extLst>
      <p:ext uri="{BB962C8B-B14F-4D97-AF65-F5344CB8AC3E}">
        <p14:creationId xmlns:p14="http://schemas.microsoft.com/office/powerpoint/2010/main" val="2404291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text, stationary, envelope&#10;&#10;Description automatically generated">
            <a:extLst>
              <a:ext uri="{FF2B5EF4-FFF2-40B4-BE49-F238E27FC236}">
                <a16:creationId xmlns:a16="http://schemas.microsoft.com/office/drawing/2014/main" id="{409A3B16-B182-4F65-83AE-21131A0892F8}"/>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 name="Title 1">
            <a:extLst>
              <a:ext uri="{FF2B5EF4-FFF2-40B4-BE49-F238E27FC236}">
                <a16:creationId xmlns:a16="http://schemas.microsoft.com/office/drawing/2014/main" id="{F1EEAB03-7C8F-4294-8149-3A2B600B6CB9}"/>
              </a:ext>
            </a:extLst>
          </p:cNvPr>
          <p:cNvSpPr>
            <a:spLocks noGrp="1"/>
          </p:cNvSpPr>
          <p:nvPr>
            <p:ph type="title"/>
          </p:nvPr>
        </p:nvSpPr>
        <p:spPr/>
        <p:txBody>
          <a:bodyPr>
            <a:normAutofit/>
          </a:bodyPr>
          <a:lstStyle/>
          <a:p>
            <a:r>
              <a:rPr lang="en-US" dirty="0"/>
              <a:t>Solving for </a:t>
            </a:r>
            <a:r>
              <a:rPr lang="en-US" b="1" dirty="0"/>
              <a:t>x</a:t>
            </a:r>
            <a:br>
              <a:rPr lang="en-US" dirty="0"/>
            </a:br>
            <a:r>
              <a:rPr lang="en-US" dirty="0">
                <a:solidFill>
                  <a:schemeClr val="accent5">
                    <a:lumMod val="50000"/>
                  </a:schemeClr>
                </a:solidFill>
              </a:rPr>
              <a:t>Addition and Subtraction Practice</a:t>
            </a:r>
          </a:p>
        </p:txBody>
      </p:sp>
      <p:sp>
        <p:nvSpPr>
          <p:cNvPr id="3" name="Slide Number Placeholder 2">
            <a:extLst>
              <a:ext uri="{FF2B5EF4-FFF2-40B4-BE49-F238E27FC236}">
                <a16:creationId xmlns:a16="http://schemas.microsoft.com/office/drawing/2014/main" id="{E5FD5157-7C02-4119-967F-18A66276A0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4" name="AutoShape 2">
            <a:extLst>
              <a:ext uri="{FF2B5EF4-FFF2-40B4-BE49-F238E27FC236}">
                <a16:creationId xmlns:a16="http://schemas.microsoft.com/office/drawing/2014/main" id="{5B9CDEC5-53A1-41A3-8014-DCC2DC3178AB}"/>
              </a:ext>
            </a:extLst>
          </p:cNvPr>
          <p:cNvSpPr>
            <a:spLocks noChangeArrowheads="1"/>
          </p:cNvSpPr>
          <p:nvPr/>
        </p:nvSpPr>
        <p:spPr bwMode="auto">
          <a:xfrm>
            <a:off x="977579" y="1738314"/>
            <a:ext cx="4367514" cy="4800600"/>
          </a:xfrm>
          <a:prstGeom prst="roundRect">
            <a:avLst>
              <a:gd name="adj" fmla="val 16667"/>
            </a:avLst>
          </a:prstGeom>
          <a:solidFill>
            <a:schemeClr val="accent5">
              <a:lumMod val="40000"/>
              <a:lumOff val="60000"/>
            </a:schemeClr>
          </a:solidFill>
          <a:ln w="9525">
            <a:solidFill>
              <a:srgbClr val="000000"/>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2 + 15 – 8 + x = 50 + 8</a:t>
            </a:r>
          </a:p>
          <a:p>
            <a:pPr marL="0" marR="0" lvl="0" indent="0" algn="l" defTabSz="914400" rtl="0" eaLnBrk="0" fontAlgn="base" latinLnBrk="0" hangingPunct="0">
              <a:lnSpc>
                <a:spcPct val="100000"/>
              </a:lnSpc>
              <a:spcBef>
                <a:spcPct val="0"/>
              </a:spcBef>
              <a:spcAft>
                <a:spcPts val="6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p:txBody>
      </p:sp>
      <p:sp>
        <p:nvSpPr>
          <p:cNvPr id="6" name="TextBox 5">
            <a:extLst>
              <a:ext uri="{FF2B5EF4-FFF2-40B4-BE49-F238E27FC236}">
                <a16:creationId xmlns:a16="http://schemas.microsoft.com/office/drawing/2014/main" id="{893C6BF4-2B1A-4EE6-8236-9F75D0ADD5F9}"/>
              </a:ext>
            </a:extLst>
          </p:cNvPr>
          <p:cNvSpPr txBox="1"/>
          <p:nvPr/>
        </p:nvSpPr>
        <p:spPr>
          <a:xfrm>
            <a:off x="1213959" y="3614868"/>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x = 50 + 8 – 2 – 15 + 8</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8" name="TextBox 7">
            <a:extLst>
              <a:ext uri="{FF2B5EF4-FFF2-40B4-BE49-F238E27FC236}">
                <a16:creationId xmlns:a16="http://schemas.microsoft.com/office/drawing/2014/main" id="{7DA43A6F-768E-4562-A552-54BEB7EE0D91}"/>
              </a:ext>
            </a:extLst>
          </p:cNvPr>
          <p:cNvSpPr txBox="1"/>
          <p:nvPr/>
        </p:nvSpPr>
        <p:spPr>
          <a:xfrm>
            <a:off x="1213959" y="4492116"/>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x = 49</a:t>
            </a:r>
            <a:endParaRPr kumimoji="0" lang="en-US" sz="3200" b="1"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13" name="AutoShape 2">
            <a:extLst>
              <a:ext uri="{FF2B5EF4-FFF2-40B4-BE49-F238E27FC236}">
                <a16:creationId xmlns:a16="http://schemas.microsoft.com/office/drawing/2014/main" id="{CA69D6AD-A32E-44B1-9260-5E4DBE3B5670}"/>
              </a:ext>
            </a:extLst>
          </p:cNvPr>
          <p:cNvSpPr>
            <a:spLocks noChangeArrowheads="1"/>
          </p:cNvSpPr>
          <p:nvPr/>
        </p:nvSpPr>
        <p:spPr bwMode="auto">
          <a:xfrm>
            <a:off x="5946139" y="1799343"/>
            <a:ext cx="4370832" cy="4800600"/>
          </a:xfrm>
          <a:prstGeom prst="roundRect">
            <a:avLst>
              <a:gd name="adj" fmla="val 16667"/>
            </a:avLst>
          </a:prstGeom>
          <a:solidFill>
            <a:schemeClr val="accent5">
              <a:lumMod val="40000"/>
              <a:lumOff val="60000"/>
            </a:schemeClr>
          </a:solidFill>
          <a:ln w="9525">
            <a:solidFill>
              <a:srgbClr val="000000"/>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8 + 6 – x + 5 + 2 = 29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p:txBody>
      </p:sp>
      <p:sp>
        <p:nvSpPr>
          <p:cNvPr id="14" name="TextBox 13">
            <a:extLst>
              <a:ext uri="{FF2B5EF4-FFF2-40B4-BE49-F238E27FC236}">
                <a16:creationId xmlns:a16="http://schemas.microsoft.com/office/drawing/2014/main" id="{F44C0931-B957-42E0-AF0E-1518D667BB91}"/>
              </a:ext>
            </a:extLst>
          </p:cNvPr>
          <p:cNvSpPr txBox="1"/>
          <p:nvPr/>
        </p:nvSpPr>
        <p:spPr>
          <a:xfrm>
            <a:off x="6205059" y="3429000"/>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-x = 29 – 8 – 6 – 5 – 2</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15" name="TextBox 14">
            <a:extLst>
              <a:ext uri="{FF2B5EF4-FFF2-40B4-BE49-F238E27FC236}">
                <a16:creationId xmlns:a16="http://schemas.microsoft.com/office/drawing/2014/main" id="{4A91DA22-6A0B-4C28-B2A6-09790E772433}"/>
              </a:ext>
            </a:extLst>
          </p:cNvPr>
          <p:cNvSpPr txBox="1"/>
          <p:nvPr/>
        </p:nvSpPr>
        <p:spPr>
          <a:xfrm>
            <a:off x="6205059" y="4278100"/>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 -x = 8</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grpSp>
        <p:nvGrpSpPr>
          <p:cNvPr id="16" name="Group 15">
            <a:extLst>
              <a:ext uri="{FF2B5EF4-FFF2-40B4-BE49-F238E27FC236}">
                <a16:creationId xmlns:a16="http://schemas.microsoft.com/office/drawing/2014/main" id="{F085D0BA-718B-4B15-8DC7-99C2B46B96C6}"/>
              </a:ext>
            </a:extLst>
          </p:cNvPr>
          <p:cNvGrpSpPr/>
          <p:nvPr/>
        </p:nvGrpSpPr>
        <p:grpSpPr>
          <a:xfrm>
            <a:off x="221291" y="164216"/>
            <a:ext cx="533594" cy="771525"/>
            <a:chOff x="8191117" y="524946"/>
            <a:chExt cx="533594" cy="771525"/>
          </a:xfrm>
        </p:grpSpPr>
        <p:sp>
          <p:nvSpPr>
            <p:cNvPr id="19" name="Graphic 4" descr="Raised hand with solid fill">
              <a:extLst>
                <a:ext uri="{FF2B5EF4-FFF2-40B4-BE49-F238E27FC236}">
                  <a16:creationId xmlns:a16="http://schemas.microsoft.com/office/drawing/2014/main" id="{FE764724-FD08-4E53-AF8F-5A8809D9201D}"/>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0" name="TextBox 19">
              <a:extLst>
                <a:ext uri="{FF2B5EF4-FFF2-40B4-BE49-F238E27FC236}">
                  <a16:creationId xmlns:a16="http://schemas.microsoft.com/office/drawing/2014/main" id="{BA2E5A5A-AA7F-42FC-91D9-E7185146EF59}"/>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1" name="TextBox 20">
            <a:extLst>
              <a:ext uri="{FF2B5EF4-FFF2-40B4-BE49-F238E27FC236}">
                <a16:creationId xmlns:a16="http://schemas.microsoft.com/office/drawing/2014/main" id="{FBC54438-BFF1-47E1-A6F2-1B9049426641}"/>
              </a:ext>
            </a:extLst>
          </p:cNvPr>
          <p:cNvSpPr txBox="1"/>
          <p:nvPr/>
        </p:nvSpPr>
        <p:spPr>
          <a:xfrm>
            <a:off x="6205059" y="4971528"/>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x = -8</a:t>
            </a:r>
            <a:endParaRPr kumimoji="0" lang="en-US" sz="3200" b="1"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250574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15"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C4F36BDF-C2B4-476D-B008-215ED250669D}"/>
              </a:ext>
            </a:extLst>
          </p:cNvPr>
          <p:cNvSpPr>
            <a:spLocks noChangeArrowheads="1"/>
          </p:cNvSpPr>
          <p:nvPr/>
        </p:nvSpPr>
        <p:spPr bwMode="auto">
          <a:xfrm>
            <a:off x="7086600" y="1925638"/>
            <a:ext cx="3048000" cy="4613276"/>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Title 1">
            <a:extLst>
              <a:ext uri="{FF2B5EF4-FFF2-40B4-BE49-F238E27FC236}">
                <a16:creationId xmlns:a16="http://schemas.microsoft.com/office/drawing/2014/main" id="{D4C9654C-C6D3-46BF-B653-3CB2C9E380CF}"/>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Multiplication and Division</a:t>
            </a:r>
          </a:p>
        </p:txBody>
      </p:sp>
      <p:sp>
        <p:nvSpPr>
          <p:cNvPr id="3" name="Slide Number Placeholder 2">
            <a:extLst>
              <a:ext uri="{FF2B5EF4-FFF2-40B4-BE49-F238E27FC236}">
                <a16:creationId xmlns:a16="http://schemas.microsoft.com/office/drawing/2014/main" id="{DBBB334F-5BDC-44F5-A011-DD2FD13A0A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Rectangle 3">
            <a:extLst>
              <a:ext uri="{FF2B5EF4-FFF2-40B4-BE49-F238E27FC236}">
                <a16:creationId xmlns:a16="http://schemas.microsoft.com/office/drawing/2014/main" id="{55FA3969-47B6-4ED4-8DF2-DEA515DB5297}"/>
              </a:ext>
            </a:extLst>
          </p:cNvPr>
          <p:cNvSpPr txBox="1">
            <a:spLocks noChangeArrowheads="1"/>
          </p:cNvSpPr>
          <p:nvPr/>
        </p:nvSpPr>
        <p:spPr>
          <a:xfrm>
            <a:off x="7477125" y="2236789"/>
            <a:ext cx="4038600"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5x = 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5 x = 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srgbClr val="FF3300"/>
                </a:solidFill>
                <a:effectLst/>
                <a:uLnTx/>
                <a:uFillTx/>
                <a:latin typeface="Aptos" panose="020B0004020202020204"/>
                <a:ea typeface="+mn-ea"/>
                <a:cs typeface="+mn-cs"/>
              </a:rPr>
              <a:t>5        5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x = </a:t>
            </a:r>
            <a:r>
              <a:rPr kumimoji="0" lang="en-US" altLang="en-US" sz="2800" b="0" i="0" u="sng" strike="noStrike" kern="1200" cap="none" spc="0" normalizeH="0" baseline="0" noProof="0" dirty="0">
                <a:ln>
                  <a:noFill/>
                </a:ln>
                <a:solidFill>
                  <a:prstClr val="black"/>
                </a:solidFill>
                <a:effectLst/>
                <a:uLnTx/>
                <a:uFillTx/>
                <a:latin typeface="Aptos" panose="020B0004020202020204"/>
                <a:ea typeface="+mn-ea"/>
                <a:cs typeface="+mn-cs"/>
              </a:rPr>
              <a:t>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       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1" i="0" u="none" strike="noStrike" kern="1200" cap="none" spc="0" normalizeH="0" baseline="0" noProof="0" dirty="0">
                <a:ln>
                  <a:noFill/>
                </a:ln>
                <a:solidFill>
                  <a:prstClr val="black"/>
                </a:solidFill>
                <a:effectLst/>
                <a:uLnTx/>
                <a:uFillTx/>
                <a:latin typeface="Aptos" panose="020B0004020202020204"/>
                <a:ea typeface="+mn-ea"/>
                <a:cs typeface="+mn-cs"/>
              </a:rPr>
              <a:t>x = 11</a:t>
            </a: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7" name="Rectangle 4">
            <a:extLst>
              <a:ext uri="{FF2B5EF4-FFF2-40B4-BE49-F238E27FC236}">
                <a16:creationId xmlns:a16="http://schemas.microsoft.com/office/drawing/2014/main" id="{DDB00A30-6CE4-4284-9389-41D0C11D0EEE}"/>
              </a:ext>
            </a:extLst>
          </p:cNvPr>
          <p:cNvSpPr txBox="1">
            <a:spLocks noChangeArrowheads="1"/>
          </p:cNvSpPr>
          <p:nvPr/>
        </p:nvSpPr>
        <p:spPr>
          <a:xfrm>
            <a:off x="1371599" y="1925638"/>
            <a:ext cx="5118497"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To get x alone other numbers must cross the equal sign (=)</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Remember an equation must be balanced</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When a number crosses the equal sign, it does the opposite of what it was doing on the other side</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If a number is multiplied on one side, it will be divided from both sides</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If a number is divided on one side, it will be multiplied on both sides</a:t>
            </a:r>
          </a:p>
          <a:p>
            <a:pPr marL="533400" marR="0" lvl="0" indent="-5334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10" name="Line 7">
            <a:extLst>
              <a:ext uri="{FF2B5EF4-FFF2-40B4-BE49-F238E27FC236}">
                <a16:creationId xmlns:a16="http://schemas.microsoft.com/office/drawing/2014/main" id="{E0EDCBDD-9F47-4C24-92F4-6F2851E5B690}"/>
              </a:ext>
            </a:extLst>
          </p:cNvPr>
          <p:cNvSpPr>
            <a:spLocks noChangeShapeType="1"/>
          </p:cNvSpPr>
          <p:nvPr/>
        </p:nvSpPr>
        <p:spPr bwMode="auto">
          <a:xfrm>
            <a:off x="7425928" y="4247357"/>
            <a:ext cx="457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1" name="Line 8">
            <a:extLst>
              <a:ext uri="{FF2B5EF4-FFF2-40B4-BE49-F238E27FC236}">
                <a16:creationId xmlns:a16="http://schemas.microsoft.com/office/drawing/2014/main" id="{9046ED57-75CB-4A91-B07F-C3C9331A578C}"/>
              </a:ext>
            </a:extLst>
          </p:cNvPr>
          <p:cNvSpPr>
            <a:spLocks noChangeShapeType="1"/>
          </p:cNvSpPr>
          <p:nvPr/>
        </p:nvSpPr>
        <p:spPr bwMode="auto">
          <a:xfrm>
            <a:off x="8289131" y="4244182"/>
            <a:ext cx="457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2" name="Line 9">
            <a:extLst>
              <a:ext uri="{FF2B5EF4-FFF2-40B4-BE49-F238E27FC236}">
                <a16:creationId xmlns:a16="http://schemas.microsoft.com/office/drawing/2014/main" id="{C644AB87-4D0E-484E-9E64-5A2B56F9E33E}"/>
              </a:ext>
            </a:extLst>
          </p:cNvPr>
          <p:cNvSpPr>
            <a:spLocks noChangeShapeType="1"/>
          </p:cNvSpPr>
          <p:nvPr/>
        </p:nvSpPr>
        <p:spPr bwMode="auto">
          <a:xfrm>
            <a:off x="7616428" y="3802224"/>
            <a:ext cx="76200" cy="883916"/>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1918825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text, stationary, envelope&#10;&#10;Description automatically generated">
            <a:extLst>
              <a:ext uri="{FF2B5EF4-FFF2-40B4-BE49-F238E27FC236}">
                <a16:creationId xmlns:a16="http://schemas.microsoft.com/office/drawing/2014/main" id="{F998FA00-7D0E-436C-9DE9-FAC9DA20D2AB}"/>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9" name="AutoShape 2">
            <a:extLst>
              <a:ext uri="{FF2B5EF4-FFF2-40B4-BE49-F238E27FC236}">
                <a16:creationId xmlns:a16="http://schemas.microsoft.com/office/drawing/2014/main" id="{1B23F659-E404-43F2-9E1C-BB5246C94106}"/>
              </a:ext>
            </a:extLst>
          </p:cNvPr>
          <p:cNvSpPr>
            <a:spLocks noChangeArrowheads="1"/>
          </p:cNvSpPr>
          <p:nvPr/>
        </p:nvSpPr>
        <p:spPr bwMode="auto">
          <a:xfrm>
            <a:off x="6164892" y="1715660"/>
            <a:ext cx="4610258" cy="4876800"/>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2593A91-6BE7-4C86-80B1-29C35AB3A8BD}"/>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Multiplication and Division Practice</a:t>
            </a:r>
            <a:endParaRPr lang="en-US" dirty="0"/>
          </a:p>
        </p:txBody>
      </p:sp>
      <p:sp>
        <p:nvSpPr>
          <p:cNvPr id="3" name="Slide Number Placeholder 2">
            <a:extLst>
              <a:ext uri="{FF2B5EF4-FFF2-40B4-BE49-F238E27FC236}">
                <a16:creationId xmlns:a16="http://schemas.microsoft.com/office/drawing/2014/main" id="{77FC67F7-5E6A-4CF4-9217-536671EF6E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4" name="AutoShape 2">
            <a:extLst>
              <a:ext uri="{FF2B5EF4-FFF2-40B4-BE49-F238E27FC236}">
                <a16:creationId xmlns:a16="http://schemas.microsoft.com/office/drawing/2014/main" id="{0A29D36E-4A00-4271-B4F6-314879CB7ACD}"/>
              </a:ext>
            </a:extLst>
          </p:cNvPr>
          <p:cNvSpPr>
            <a:spLocks noChangeArrowheads="1"/>
          </p:cNvSpPr>
          <p:nvPr/>
        </p:nvSpPr>
        <p:spPr bwMode="auto">
          <a:xfrm>
            <a:off x="1338263" y="1690690"/>
            <a:ext cx="3340893" cy="4876800"/>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26AECE2-3C40-4648-8419-13BBE7ABEC43}"/>
                  </a:ext>
                </a:extLst>
              </p:cNvPr>
              <p:cNvSpPr txBox="1"/>
              <p:nvPr/>
            </p:nvSpPr>
            <p:spPr>
              <a:xfrm>
                <a:off x="1421606" y="3726478"/>
                <a:ext cx="3048000" cy="118846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41.7</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3" name="TextBox 22">
                <a:extLst>
                  <a:ext uri="{FF2B5EF4-FFF2-40B4-BE49-F238E27FC236}">
                    <a16:creationId xmlns:a16="http://schemas.microsoft.com/office/drawing/2014/main" id="{E26AECE2-3C40-4648-8419-13BBE7ABEC43}"/>
                  </a:ext>
                </a:extLst>
              </p:cNvPr>
              <p:cNvSpPr txBox="1">
                <a:spLocks noRot="1" noChangeAspect="1" noMove="1" noResize="1" noEditPoints="1" noAdjustHandles="1" noChangeArrowheads="1" noChangeShapeType="1" noTextEdit="1"/>
              </p:cNvSpPr>
              <p:nvPr/>
            </p:nvSpPr>
            <p:spPr>
              <a:xfrm>
                <a:off x="1421606" y="3726478"/>
                <a:ext cx="3048000" cy="118846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4A1EF53-6F38-4EB7-978E-137B988C0EF9}"/>
                  </a:ext>
                </a:extLst>
              </p:cNvPr>
              <p:cNvSpPr txBox="1"/>
              <p:nvPr/>
            </p:nvSpPr>
            <p:spPr>
              <a:xfrm>
                <a:off x="1421606" y="2370787"/>
                <a:ext cx="3048000" cy="1290931"/>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(8.34)(5)</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44A1EF53-6F38-4EB7-978E-137B988C0EF9}"/>
                  </a:ext>
                </a:extLst>
              </p:cNvPr>
              <p:cNvSpPr txBox="1">
                <a:spLocks noRot="1" noChangeAspect="1" noMove="1" noResize="1" noEditPoints="1" noAdjustHandles="1" noChangeArrowheads="1" noChangeShapeType="1" noTextEdit="1"/>
              </p:cNvSpPr>
              <p:nvPr/>
            </p:nvSpPr>
            <p:spPr>
              <a:xfrm>
                <a:off x="1421606" y="2370787"/>
                <a:ext cx="3048000" cy="12909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294FDF1-1031-43B3-AFA3-4A9400478C05}"/>
                  </a:ext>
                </a:extLst>
              </p:cNvPr>
              <p:cNvSpPr txBox="1"/>
              <p:nvPr/>
            </p:nvSpPr>
            <p:spPr>
              <a:xfrm>
                <a:off x="1345406" y="5227017"/>
                <a:ext cx="3124200" cy="78688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𝒙</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𝟔𝟐𝟓</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𝟓</m:t>
                      </m:r>
                    </m:oMath>
                  </m:oMathPara>
                </a14:m>
                <a:endParaRPr kumimoji="0" lang="en-US" sz="3200" b="1"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5" name="TextBox 24">
                <a:extLst>
                  <a:ext uri="{FF2B5EF4-FFF2-40B4-BE49-F238E27FC236}">
                    <a16:creationId xmlns:a16="http://schemas.microsoft.com/office/drawing/2014/main" id="{8294FDF1-1031-43B3-AFA3-4A9400478C05}"/>
                  </a:ext>
                </a:extLst>
              </p:cNvPr>
              <p:cNvSpPr txBox="1">
                <a:spLocks noRot="1" noChangeAspect="1" noMove="1" noResize="1" noEditPoints="1" noAdjustHandles="1" noChangeArrowheads="1" noChangeShapeType="1" noTextEdit="1"/>
              </p:cNvSpPr>
              <p:nvPr/>
            </p:nvSpPr>
            <p:spPr>
              <a:xfrm>
                <a:off x="1345406" y="5227017"/>
                <a:ext cx="3124200" cy="78688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C6C67F1-3CB9-48E4-9981-BBC2917C1BCA}"/>
                  </a:ext>
                </a:extLst>
              </p:cNvPr>
              <p:cNvSpPr txBox="1"/>
              <p:nvPr/>
            </p:nvSpPr>
            <p:spPr>
              <a:xfrm>
                <a:off x="6417463" y="2704179"/>
                <a:ext cx="3988435" cy="624145"/>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d>
                      <m:d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d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7.2</m:t>
                        </m:r>
                      </m:e>
                    </m:d>
                    <m:d>
                      <m:d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d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8.34</m:t>
                        </m:r>
                      </m:e>
                    </m:d>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=2550</m:t>
                    </m:r>
                  </m:oMath>
                </a14:m>
                <a:r>
                  <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p>
            </p:txBody>
          </p:sp>
        </mc:Choice>
        <mc:Fallback xmlns="">
          <p:sp>
            <p:nvSpPr>
              <p:cNvPr id="26" name="TextBox 25">
                <a:extLst>
                  <a:ext uri="{FF2B5EF4-FFF2-40B4-BE49-F238E27FC236}">
                    <a16:creationId xmlns:a16="http://schemas.microsoft.com/office/drawing/2014/main" id="{DC6C67F1-3CB9-48E4-9981-BBC2917C1BCA}"/>
                  </a:ext>
                </a:extLst>
              </p:cNvPr>
              <p:cNvSpPr txBox="1">
                <a:spLocks noRot="1" noChangeAspect="1" noMove="1" noResize="1" noEditPoints="1" noAdjustHandles="1" noChangeArrowheads="1" noChangeShapeType="1" noTextEdit="1"/>
              </p:cNvSpPr>
              <p:nvPr/>
            </p:nvSpPr>
            <p:spPr>
              <a:xfrm>
                <a:off x="6417463" y="2704179"/>
                <a:ext cx="3988435" cy="62414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81A8908-D7D4-41A7-8C38-714EE284FC2E}"/>
                  </a:ext>
                </a:extLst>
              </p:cNvPr>
              <p:cNvSpPr txBox="1"/>
              <p:nvPr/>
            </p:nvSpPr>
            <p:spPr>
              <a:xfrm>
                <a:off x="6755758" y="4031881"/>
                <a:ext cx="4057492" cy="624145"/>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(60.048)=2550</m:t>
                    </m:r>
                  </m:oMath>
                </a14:m>
                <a:r>
                  <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p>
            </p:txBody>
          </p:sp>
        </mc:Choice>
        <mc:Fallback xmlns="">
          <p:sp>
            <p:nvSpPr>
              <p:cNvPr id="27" name="TextBox 26">
                <a:extLst>
                  <a:ext uri="{FF2B5EF4-FFF2-40B4-BE49-F238E27FC236}">
                    <a16:creationId xmlns:a16="http://schemas.microsoft.com/office/drawing/2014/main" id="{581A8908-D7D4-41A7-8C38-714EE284FC2E}"/>
                  </a:ext>
                </a:extLst>
              </p:cNvPr>
              <p:cNvSpPr txBox="1">
                <a:spLocks noRot="1" noChangeAspect="1" noMove="1" noResize="1" noEditPoints="1" noAdjustHandles="1" noChangeArrowheads="1" noChangeShapeType="1" noTextEdit="1"/>
              </p:cNvSpPr>
              <p:nvPr/>
            </p:nvSpPr>
            <p:spPr>
              <a:xfrm>
                <a:off x="6755758" y="4031881"/>
                <a:ext cx="4057492" cy="62414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35AECD6-8C3A-4C88-8533-6657E554D32B}"/>
                  </a:ext>
                </a:extLst>
              </p:cNvPr>
              <p:cNvSpPr txBox="1"/>
              <p:nvPr/>
            </p:nvSpPr>
            <p:spPr>
              <a:xfrm>
                <a:off x="7042461" y="5239631"/>
                <a:ext cx="2438400" cy="78688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𝒙</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𝟒𝟐</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𝟒𝟕</m:t>
                      </m:r>
                    </m:oMath>
                  </m:oMathPara>
                </a14:m>
                <a:endParaRPr kumimoji="0" lang="en-US" sz="3200" b="1"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8" name="TextBox 27">
                <a:extLst>
                  <a:ext uri="{FF2B5EF4-FFF2-40B4-BE49-F238E27FC236}">
                    <a16:creationId xmlns:a16="http://schemas.microsoft.com/office/drawing/2014/main" id="{335AECD6-8C3A-4C88-8533-6657E554D32B}"/>
                  </a:ext>
                </a:extLst>
              </p:cNvPr>
              <p:cNvSpPr txBox="1">
                <a:spLocks noRot="1" noChangeAspect="1" noMove="1" noResize="1" noEditPoints="1" noAdjustHandles="1" noChangeArrowheads="1" noChangeShapeType="1" noTextEdit="1"/>
              </p:cNvSpPr>
              <p:nvPr/>
            </p:nvSpPr>
            <p:spPr>
              <a:xfrm>
                <a:off x="7042461" y="5239631"/>
                <a:ext cx="2438400" cy="786882"/>
              </a:xfrm>
              <a:prstGeom prst="rect">
                <a:avLst/>
              </a:prstGeom>
              <a:blipFill>
                <a:blip r:embed="rId8"/>
                <a:stretch>
                  <a:fillRect/>
                </a:stretch>
              </a:blipFill>
            </p:spPr>
            <p:txBody>
              <a:bodyPr/>
              <a:lstStyle/>
              <a:p>
                <a:r>
                  <a:rPr lang="en-US">
                    <a:noFill/>
                  </a:rPr>
                  <a:t> </a:t>
                </a:r>
              </a:p>
            </p:txBody>
          </p:sp>
        </mc:Fallback>
      </mc:AlternateContent>
      <p:grpSp>
        <p:nvGrpSpPr>
          <p:cNvPr id="14" name="Group 13">
            <a:extLst>
              <a:ext uri="{FF2B5EF4-FFF2-40B4-BE49-F238E27FC236}">
                <a16:creationId xmlns:a16="http://schemas.microsoft.com/office/drawing/2014/main" id="{4178B86A-1DD6-4F9F-92D6-DB903BE13506}"/>
              </a:ext>
            </a:extLst>
          </p:cNvPr>
          <p:cNvGrpSpPr/>
          <p:nvPr/>
        </p:nvGrpSpPr>
        <p:grpSpPr>
          <a:xfrm>
            <a:off x="221291" y="164216"/>
            <a:ext cx="533594" cy="771525"/>
            <a:chOff x="8191117" y="524946"/>
            <a:chExt cx="533594" cy="771525"/>
          </a:xfrm>
        </p:grpSpPr>
        <p:sp>
          <p:nvSpPr>
            <p:cNvPr id="15" name="Graphic 4" descr="Raised hand with solid fill">
              <a:extLst>
                <a:ext uri="{FF2B5EF4-FFF2-40B4-BE49-F238E27FC236}">
                  <a16:creationId xmlns:a16="http://schemas.microsoft.com/office/drawing/2014/main" id="{CFC5A5F6-E28A-483C-AA68-E55ACB71C60D}"/>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16" name="TextBox 15">
              <a:extLst>
                <a:ext uri="{FF2B5EF4-FFF2-40B4-BE49-F238E27FC236}">
                  <a16:creationId xmlns:a16="http://schemas.microsoft.com/office/drawing/2014/main" id="{DC4B097F-9E17-4A90-92B6-A1ED10960D2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169651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3" grpId="0"/>
      <p:bldP spid="25" grpId="0"/>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3E6CAE-D1C9-42ED-8A3A-3448E4DD53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FC4A02B0-08C0-4D7D-B996-27B4F3AD47C1}"/>
              </a:ext>
            </a:extLst>
          </p:cNvPr>
          <p:cNvPicPr>
            <a:picLocks noChangeAspect="1"/>
          </p:cNvPicPr>
          <p:nvPr/>
        </p:nvPicPr>
        <p:blipFill>
          <a:blip r:embed="rId3"/>
          <a:stretch>
            <a:fillRect/>
          </a:stretch>
        </p:blipFill>
        <p:spPr>
          <a:xfrm>
            <a:off x="608375" y="0"/>
            <a:ext cx="4983402" cy="6858000"/>
          </a:xfrm>
          <a:prstGeom prst="rect">
            <a:avLst/>
          </a:prstGeom>
        </p:spPr>
      </p:pic>
      <p:pic>
        <p:nvPicPr>
          <p:cNvPr id="6" name="Picture 5">
            <a:extLst>
              <a:ext uri="{FF2B5EF4-FFF2-40B4-BE49-F238E27FC236}">
                <a16:creationId xmlns:a16="http://schemas.microsoft.com/office/drawing/2014/main" id="{B5CA59B3-E1E3-48E2-85DE-7B216152C08D}"/>
              </a:ext>
            </a:extLst>
          </p:cNvPr>
          <p:cNvPicPr>
            <a:picLocks noChangeAspect="1"/>
          </p:cNvPicPr>
          <p:nvPr/>
        </p:nvPicPr>
        <p:blipFill>
          <a:blip r:embed="rId4"/>
          <a:stretch>
            <a:fillRect/>
          </a:stretch>
        </p:blipFill>
        <p:spPr>
          <a:xfrm>
            <a:off x="6299181" y="0"/>
            <a:ext cx="4795151" cy="6858000"/>
          </a:xfrm>
          <a:prstGeom prst="rect">
            <a:avLst/>
          </a:prstGeom>
        </p:spPr>
      </p:pic>
    </p:spTree>
    <p:extLst>
      <p:ext uri="{BB962C8B-B14F-4D97-AF65-F5344CB8AC3E}">
        <p14:creationId xmlns:p14="http://schemas.microsoft.com/office/powerpoint/2010/main" val="1897622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E5966E-22B6-449E-B34B-B884208321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23AA469A-C89C-4618-8E4B-7432B22D15F4}"/>
              </a:ext>
            </a:extLst>
          </p:cNvPr>
          <p:cNvPicPr>
            <a:picLocks noChangeAspect="1"/>
          </p:cNvPicPr>
          <p:nvPr/>
        </p:nvPicPr>
        <p:blipFill>
          <a:blip r:embed="rId2"/>
          <a:stretch>
            <a:fillRect/>
          </a:stretch>
        </p:blipFill>
        <p:spPr>
          <a:xfrm>
            <a:off x="838200" y="0"/>
            <a:ext cx="4778051" cy="6858000"/>
          </a:xfrm>
          <a:prstGeom prst="rect">
            <a:avLst/>
          </a:prstGeom>
        </p:spPr>
      </p:pic>
      <p:pic>
        <p:nvPicPr>
          <p:cNvPr id="6" name="Picture 5">
            <a:extLst>
              <a:ext uri="{FF2B5EF4-FFF2-40B4-BE49-F238E27FC236}">
                <a16:creationId xmlns:a16="http://schemas.microsoft.com/office/drawing/2014/main" id="{52242A95-57A9-46F3-A32A-CF6B6B5BDB70}"/>
              </a:ext>
            </a:extLst>
          </p:cNvPr>
          <p:cNvPicPr>
            <a:picLocks noChangeAspect="1"/>
          </p:cNvPicPr>
          <p:nvPr/>
        </p:nvPicPr>
        <p:blipFill>
          <a:blip r:embed="rId3"/>
          <a:stretch>
            <a:fillRect/>
          </a:stretch>
        </p:blipFill>
        <p:spPr>
          <a:xfrm>
            <a:off x="6340288" y="0"/>
            <a:ext cx="4712936" cy="6858000"/>
          </a:xfrm>
          <a:prstGeom prst="rect">
            <a:avLst/>
          </a:prstGeom>
        </p:spPr>
      </p:pic>
    </p:spTree>
    <p:extLst>
      <p:ext uri="{BB962C8B-B14F-4D97-AF65-F5344CB8AC3E}">
        <p14:creationId xmlns:p14="http://schemas.microsoft.com/office/powerpoint/2010/main" val="272799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1F28F6-6B80-4453-9E0C-0D5BA6A8DD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2C25EECB-0AE9-406F-9A21-5FDE04DF1BBF}"/>
              </a:ext>
            </a:extLst>
          </p:cNvPr>
          <p:cNvPicPr>
            <a:picLocks noChangeAspect="1"/>
          </p:cNvPicPr>
          <p:nvPr/>
        </p:nvPicPr>
        <p:blipFill>
          <a:blip r:embed="rId3"/>
          <a:stretch>
            <a:fillRect/>
          </a:stretch>
        </p:blipFill>
        <p:spPr>
          <a:xfrm>
            <a:off x="767293" y="0"/>
            <a:ext cx="4711515" cy="6858000"/>
          </a:xfrm>
          <a:prstGeom prst="rect">
            <a:avLst/>
          </a:prstGeom>
        </p:spPr>
      </p:pic>
      <p:pic>
        <p:nvPicPr>
          <p:cNvPr id="6" name="Picture 5">
            <a:extLst>
              <a:ext uri="{FF2B5EF4-FFF2-40B4-BE49-F238E27FC236}">
                <a16:creationId xmlns:a16="http://schemas.microsoft.com/office/drawing/2014/main" id="{85DE3D98-BF8C-4986-9B33-88CD4194E673}"/>
              </a:ext>
            </a:extLst>
          </p:cNvPr>
          <p:cNvPicPr>
            <a:picLocks noChangeAspect="1"/>
          </p:cNvPicPr>
          <p:nvPr/>
        </p:nvPicPr>
        <p:blipFill>
          <a:blip r:embed="rId4"/>
          <a:stretch>
            <a:fillRect/>
          </a:stretch>
        </p:blipFill>
        <p:spPr>
          <a:xfrm>
            <a:off x="6263041" y="0"/>
            <a:ext cx="4812290" cy="6858000"/>
          </a:xfrm>
          <a:prstGeom prst="rect">
            <a:avLst/>
          </a:prstGeom>
        </p:spPr>
      </p:pic>
    </p:spTree>
    <p:extLst>
      <p:ext uri="{BB962C8B-B14F-4D97-AF65-F5344CB8AC3E}">
        <p14:creationId xmlns:p14="http://schemas.microsoft.com/office/powerpoint/2010/main" val="1357283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DC07-459C-B671-57CA-A63B3BBBC452}"/>
              </a:ext>
            </a:extLst>
          </p:cNvPr>
          <p:cNvSpPr>
            <a:spLocks noGrp="1"/>
          </p:cNvSpPr>
          <p:nvPr>
            <p:ph type="title"/>
          </p:nvPr>
        </p:nvSpPr>
        <p:spPr>
          <a:xfrm>
            <a:off x="435528" y="88288"/>
            <a:ext cx="10515600" cy="1325563"/>
          </a:xfrm>
        </p:spPr>
        <p:txBody>
          <a:bodyPr>
            <a:normAutofit/>
          </a:bodyPr>
          <a:lstStyle/>
          <a:p>
            <a:r>
              <a:rPr lang="en-US" sz="5400" dirty="0"/>
              <a:t>Fractions and Decimals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58805A-9B48-D104-A8D0-F26675C1D0A7}"/>
                  </a:ext>
                </a:extLst>
              </p:cNvPr>
              <p:cNvSpPr>
                <a:spLocks noGrp="1"/>
              </p:cNvSpPr>
              <p:nvPr>
                <p:ph idx="1"/>
              </p:nvPr>
            </p:nvSpPr>
            <p:spPr>
              <a:xfrm>
                <a:off x="746619" y="1413851"/>
                <a:ext cx="11118413" cy="4876980"/>
              </a:xfrm>
              <a:solidFill>
                <a:schemeClr val="bg1">
                  <a:alpha val="85000"/>
                </a:schemeClr>
              </a:solidFill>
            </p:spPr>
            <p:txBody>
              <a:bodyPr>
                <a:normAutofit lnSpcReduction="10000"/>
              </a:bodyPr>
              <a:lstStyle/>
              <a:p>
                <a:pPr marL="0" indent="0">
                  <a:buNone/>
                </a:pPr>
                <a:r>
                  <a:rPr lang="en-US" dirty="0"/>
                  <a:t>Used to represent parts of a whole</a:t>
                </a:r>
              </a:p>
              <a:p>
                <a:pPr marL="0" indent="0">
                  <a:spcAft>
                    <a:spcPts val="1200"/>
                  </a:spcAft>
                  <a:buNone/>
                </a:pPr>
                <a:endParaRPr lang="en-US" dirty="0"/>
              </a:p>
              <a:p>
                <a:pPr marL="0" indent="0">
                  <a:spcAft>
                    <a:spcPts val="1200"/>
                  </a:spcAft>
                  <a:buNone/>
                </a:pPr>
                <a:r>
                  <a:rPr lang="en-US" dirty="0"/>
                  <a:t>Converting…</a:t>
                </a:r>
              </a:p>
              <a:p>
                <a:pPr marL="0" indent="0">
                  <a:buNone/>
                </a:pPr>
                <a:r>
                  <a:rPr lang="en-US" b="1" dirty="0"/>
                  <a:t>Fraction to decimals: </a:t>
                </a:r>
                <a:r>
                  <a:rPr lang="en-US" dirty="0"/>
                  <a:t>divide the numerator by the denominator</a:t>
                </a:r>
              </a:p>
              <a:p>
                <a:pPr marL="0" indent="0">
                  <a:spcAft>
                    <a:spcPts val="1800"/>
                  </a:spcAft>
                  <a:buNone/>
                </a:pPr>
                <a:r>
                  <a:rPr lang="en-US" dirty="0"/>
                  <a:t>Ex.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÷2=0.5</m:t>
                    </m:r>
                  </m:oMath>
                </a14:m>
                <a:endParaRPr lang="en-US" dirty="0"/>
              </a:p>
              <a:p>
                <a:pPr marL="0" indent="0">
                  <a:buNone/>
                </a:pPr>
                <a:r>
                  <a:rPr lang="en-US" b="1" dirty="0"/>
                  <a:t>Decimals to Fraction: </a:t>
                </a:r>
                <a:r>
                  <a:rPr lang="en-US" dirty="0"/>
                  <a:t>write the decimal as a fraction, multiply the numerator and denominator by 100, simplify using the lowest common denominator.</a:t>
                </a:r>
              </a:p>
              <a:p>
                <a:pPr marL="0" indent="0">
                  <a:buNone/>
                </a:pPr>
                <a:r>
                  <a:rPr lang="en-US" dirty="0"/>
                  <a:t>Ex. </a:t>
                </a:r>
                <a14:m>
                  <m:oMath xmlns:m="http://schemas.openxmlformats.org/officeDocument/2006/math">
                    <m:r>
                      <a:rPr lang="en-US" b="0" i="1" smtClean="0">
                        <a:latin typeface="Cambria Math" panose="02040503050406030204" pitchFamily="18" charset="0"/>
                      </a:rPr>
                      <m:t>2.75=</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×100</m:t>
                        </m:r>
                      </m:num>
                      <m:den>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×100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÷25</m:t>
                        </m:r>
                      </m:num>
                      <m:den>
                        <m:r>
                          <a:rPr lang="en-US" b="0" i="1" smtClean="0">
                            <a:latin typeface="Cambria Math" panose="02040503050406030204" pitchFamily="18" charset="0"/>
                          </a:rPr>
                          <m:t>100</m:t>
                        </m:r>
                        <m:r>
                          <a:rPr lang="en-US" b="0" i="1" smtClean="0">
                            <a:latin typeface="Cambria Math" panose="02040503050406030204" pitchFamily="18" charset="0"/>
                            <a:ea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4</m:t>
                        </m:r>
                      </m:den>
                    </m:f>
                  </m:oMath>
                </a14:m>
                <a:endParaRPr lang="en-US" dirty="0"/>
              </a:p>
            </p:txBody>
          </p:sp>
        </mc:Choice>
        <mc:Fallback xmlns="">
          <p:sp>
            <p:nvSpPr>
              <p:cNvPr id="3" name="Content Placeholder 2">
                <a:extLst>
                  <a:ext uri="{FF2B5EF4-FFF2-40B4-BE49-F238E27FC236}">
                    <a16:creationId xmlns:a16="http://schemas.microsoft.com/office/drawing/2014/main" id="{2858805A-9B48-D104-A8D0-F26675C1D0A7}"/>
                  </a:ext>
                </a:extLst>
              </p:cNvPr>
              <p:cNvSpPr>
                <a:spLocks noGrp="1" noRot="1" noChangeAspect="1" noMove="1" noResize="1" noEditPoints="1" noAdjustHandles="1" noChangeArrowheads="1" noChangeShapeType="1" noTextEdit="1"/>
              </p:cNvSpPr>
              <p:nvPr>
                <p:ph idx="1"/>
              </p:nvPr>
            </p:nvSpPr>
            <p:spPr>
              <a:xfrm>
                <a:off x="746619" y="1413851"/>
                <a:ext cx="11118413" cy="4876980"/>
              </a:xfrm>
              <a:blipFill>
                <a:blip r:embed="rId3"/>
                <a:stretch>
                  <a:fillRect l="-1096" t="-2875"/>
                </a:stretch>
              </a:blipFill>
            </p:spPr>
            <p:txBody>
              <a:bodyPr/>
              <a:lstStyle/>
              <a:p>
                <a:r>
                  <a:rPr lang="en-US">
                    <a:noFill/>
                  </a:rPr>
                  <a:t> </a:t>
                </a:r>
              </a:p>
            </p:txBody>
          </p:sp>
        </mc:Fallback>
      </mc:AlternateContent>
      <p:pic>
        <p:nvPicPr>
          <p:cNvPr id="5" name="Graphic 4" descr="Pie chart">
            <a:extLst>
              <a:ext uri="{FF2B5EF4-FFF2-40B4-BE49-F238E27FC236}">
                <a16:creationId xmlns:a16="http://schemas.microsoft.com/office/drawing/2014/main" id="{586C1C64-DF99-4773-B15D-62B2196A3E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30733" y="1863995"/>
            <a:ext cx="1325564" cy="1325564"/>
          </a:xfrm>
          <a:prstGeom prst="rect">
            <a:avLst/>
          </a:prstGeom>
        </p:spPr>
      </p:pic>
      <p:pic>
        <p:nvPicPr>
          <p:cNvPr id="7" name="Graphic 6" descr="Whole pizza">
            <a:extLst>
              <a:ext uri="{FF2B5EF4-FFF2-40B4-BE49-F238E27FC236}">
                <a16:creationId xmlns:a16="http://schemas.microsoft.com/office/drawing/2014/main" id="{48331D27-2BBB-4759-A38E-3AE0093F6D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32933" y="384102"/>
            <a:ext cx="1323364" cy="1323364"/>
          </a:xfrm>
          <a:prstGeom prst="rect">
            <a:avLst/>
          </a:prstGeom>
        </p:spPr>
      </p:pic>
    </p:spTree>
    <p:extLst>
      <p:ext uri="{BB962C8B-B14F-4D97-AF65-F5344CB8AC3E}">
        <p14:creationId xmlns:p14="http://schemas.microsoft.com/office/powerpoint/2010/main" val="400974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65127"/>
            <a:ext cx="10515600" cy="1388172"/>
          </a:xfrm>
        </p:spPr>
        <p:txBody>
          <a:bodyPr>
            <a:normAutofit fontScale="90000"/>
          </a:bodyPr>
          <a:lstStyle/>
          <a:p>
            <a:pPr eaLnBrk="1" hangingPunct="1"/>
            <a:br>
              <a:rPr lang="en-US" altLang="en-US" dirty="0"/>
            </a:br>
            <a:r>
              <a:rPr lang="en-US" altLang="en-US" dirty="0"/>
              <a:t>% </a:t>
            </a:r>
            <a:r>
              <a:rPr lang="en-US" altLang="en-US" sz="6000" dirty="0"/>
              <a:t>Percentage: just another fraction</a:t>
            </a:r>
            <a:r>
              <a:rPr lang="en-US" altLang="en-US" sz="5400" dirty="0"/>
              <a:t> </a:t>
            </a:r>
            <a:br>
              <a:rPr lang="en-US" altLang="en-US" dirty="0"/>
            </a:br>
            <a:br>
              <a:rPr lang="en-US" altLang="en-US" dirty="0"/>
            </a:br>
            <a:r>
              <a:rPr lang="en-US" altLang="en-US" dirty="0"/>
              <a:t>Per cent; parts per hundred</a:t>
            </a:r>
            <a:endParaRPr lang="en-US" altLang="en-US" b="1" dirty="0"/>
          </a:p>
        </p:txBody>
      </p:sp>
      <p:sp>
        <p:nvSpPr>
          <p:cNvPr id="48131" name="Rectangle 3"/>
          <p:cNvSpPr>
            <a:spLocks noGrp="1" noChangeArrowheads="1"/>
          </p:cNvSpPr>
          <p:nvPr>
            <p:ph type="body" idx="1"/>
          </p:nvPr>
        </p:nvSpPr>
        <p:spPr>
          <a:xfrm>
            <a:off x="1353279" y="2334684"/>
            <a:ext cx="9775749" cy="1981200"/>
          </a:xfrm>
        </p:spPr>
        <p:txBody>
          <a:bodyPr>
            <a:normAutofit/>
          </a:bodyPr>
          <a:lstStyle/>
          <a:p>
            <a:pPr eaLnBrk="1" hangingPunct="1"/>
            <a:r>
              <a:rPr lang="en-US" altLang="en-US" sz="3600" i="1" dirty="0"/>
              <a:t>Fractions with 100 in the denominator</a:t>
            </a:r>
          </a:p>
          <a:p>
            <a:pPr eaLnBrk="1" hangingPunct="1"/>
            <a:r>
              <a:rPr lang="en-US" altLang="en-US" sz="3600" i="1" dirty="0"/>
              <a:t>Can be converted to a fraction or a decimal</a:t>
            </a:r>
          </a:p>
        </p:txBody>
      </p:sp>
      <p:sp>
        <p:nvSpPr>
          <p:cNvPr id="6" name="TextBox 5">
            <a:extLst>
              <a:ext uri="{FF2B5EF4-FFF2-40B4-BE49-F238E27FC236}">
                <a16:creationId xmlns:a16="http://schemas.microsoft.com/office/drawing/2014/main" id="{30A27059-4B20-4F91-9213-7AE8CF2E505F}"/>
              </a:ext>
            </a:extLst>
          </p:cNvPr>
          <p:cNvSpPr txBox="1"/>
          <p:nvPr/>
        </p:nvSpPr>
        <p:spPr>
          <a:xfrm>
            <a:off x="743815" y="4705638"/>
            <a:ext cx="358465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30 percent</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B47FC06-D936-460E-9034-705B60C7FE1D}"/>
                  </a:ext>
                </a:extLst>
              </p:cNvPr>
              <p:cNvSpPr txBox="1"/>
              <p:nvPr/>
            </p:nvSpPr>
            <p:spPr>
              <a:xfrm>
                <a:off x="5974940" y="4541521"/>
                <a:ext cx="1641231" cy="11592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14:m>
                  <m:oMath xmlns:m="http://schemas.openxmlformats.org/officeDocument/2006/math">
                    <m:f>
                      <m:fPr>
                        <m:ctrlP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fPr>
                      <m:num>
                        <m: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𝟑𝟎</m:t>
                        </m:r>
                      </m:num>
                      <m:den>
                        <m: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𝟏𝟎𝟎</m:t>
                        </m:r>
                      </m:den>
                    </m:f>
                  </m:oMath>
                </a14:m>
                <a:endParaRPr kumimoji="0" lang="en-US" sz="4800" b="1" i="1" u="none" strike="noStrike" kern="1200" cap="none" spc="0" normalizeH="0" baseline="0" noProof="0" dirty="0">
                  <a:ln>
                    <a:noFill/>
                  </a:ln>
                  <a:solidFill>
                    <a:prstClr val="black"/>
                  </a:solidFill>
                  <a:effectLst/>
                  <a:uLnTx/>
                  <a:uFillTx/>
                  <a:latin typeface="Aptos" panose="020B0004020202020204"/>
                  <a:ea typeface="+mn-ea"/>
                  <a:cs typeface="+mn-cs"/>
                </a:endParaRPr>
              </a:p>
            </p:txBody>
          </p:sp>
        </mc:Choice>
        <mc:Fallback xmlns="">
          <p:sp>
            <p:nvSpPr>
              <p:cNvPr id="7" name="TextBox 6">
                <a:extLst>
                  <a:ext uri="{FF2B5EF4-FFF2-40B4-BE49-F238E27FC236}">
                    <a16:creationId xmlns:a16="http://schemas.microsoft.com/office/drawing/2014/main" id="{2B47FC06-D936-460E-9034-705B60C7FE1D}"/>
                  </a:ext>
                </a:extLst>
              </p:cNvPr>
              <p:cNvSpPr txBox="1">
                <a:spLocks noRot="1" noChangeAspect="1" noMove="1" noResize="1" noEditPoints="1" noAdjustHandles="1" noChangeArrowheads="1" noChangeShapeType="1" noTextEdit="1"/>
              </p:cNvSpPr>
              <p:nvPr/>
            </p:nvSpPr>
            <p:spPr>
              <a:xfrm>
                <a:off x="5974940" y="4541521"/>
                <a:ext cx="1641231" cy="1159228"/>
              </a:xfrm>
              <a:prstGeom prst="rect">
                <a:avLst/>
              </a:prstGeom>
              <a:blipFill>
                <a:blip r:embed="rId2"/>
                <a:stretch>
                  <a:fillRect l="-16729" b="-1421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B7104F5-EFAC-409A-8E4C-15780BEFFDFC}"/>
              </a:ext>
            </a:extLst>
          </p:cNvPr>
          <p:cNvSpPr txBox="1"/>
          <p:nvPr/>
        </p:nvSpPr>
        <p:spPr>
          <a:xfrm>
            <a:off x="7608321" y="4705636"/>
            <a:ext cx="1524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 0.3</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AC3C251B-D82A-4F91-84F0-A3E3AD2CF069}"/>
              </a:ext>
            </a:extLst>
          </p:cNvPr>
          <p:cNvSpPr txBox="1"/>
          <p:nvPr/>
        </p:nvSpPr>
        <p:spPr>
          <a:xfrm>
            <a:off x="3665286" y="4705636"/>
            <a:ext cx="25758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  30%</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5" name="Graphic 4" descr="Coins outline">
            <a:extLst>
              <a:ext uri="{FF2B5EF4-FFF2-40B4-BE49-F238E27FC236}">
                <a16:creationId xmlns:a16="http://schemas.microsoft.com/office/drawing/2014/main" id="{12B8FBFE-C39C-43FA-89DB-78134A038B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42198" y="5654799"/>
            <a:ext cx="914400" cy="914400"/>
          </a:xfrm>
          <a:prstGeom prst="rect">
            <a:avLst/>
          </a:prstGeom>
        </p:spPr>
      </p:pic>
      <p:pic>
        <p:nvPicPr>
          <p:cNvPr id="11" name="Graphic 10" descr="Cent with solid fill">
            <a:extLst>
              <a:ext uri="{FF2B5EF4-FFF2-40B4-BE49-F238E27FC236}">
                <a16:creationId xmlns:a16="http://schemas.microsoft.com/office/drawing/2014/main" id="{772DF369-96BC-4D70-9AD0-18A7C50D94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83078" y="5654799"/>
            <a:ext cx="914400" cy="914400"/>
          </a:xfrm>
          <a:prstGeom prst="rect">
            <a:avLst/>
          </a:prstGeom>
        </p:spPr>
      </p:pic>
      <p:sp>
        <p:nvSpPr>
          <p:cNvPr id="12" name="Slide Number Placeholder 11">
            <a:extLst>
              <a:ext uri="{FF2B5EF4-FFF2-40B4-BE49-F238E27FC236}">
                <a16:creationId xmlns:a16="http://schemas.microsoft.com/office/drawing/2014/main" id="{2B65BED8-6300-4DA9-A672-2893FDA36B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94931" y="410894"/>
            <a:ext cx="9796869" cy="1143000"/>
          </a:xfrm>
        </p:spPr>
        <p:txBody>
          <a:bodyPr>
            <a:noAutofit/>
          </a:bodyPr>
          <a:lstStyle/>
          <a:p>
            <a:pPr eaLnBrk="1" hangingPunct="1"/>
            <a:r>
              <a:rPr lang="en-US" altLang="en-US" sz="5400" dirty="0"/>
              <a:t>Converting Percents into Decimals</a:t>
            </a:r>
          </a:p>
        </p:txBody>
      </p:sp>
      <p:sp>
        <p:nvSpPr>
          <p:cNvPr id="49155" name="Rectangle 3"/>
          <p:cNvSpPr>
            <a:spLocks noGrp="1" noChangeArrowheads="1"/>
          </p:cNvSpPr>
          <p:nvPr>
            <p:ph type="body" sz="half" idx="1"/>
          </p:nvPr>
        </p:nvSpPr>
        <p:spPr>
          <a:xfrm>
            <a:off x="4205164" y="2416040"/>
            <a:ext cx="7401741" cy="2025920"/>
          </a:xfrm>
        </p:spPr>
        <p:txBody>
          <a:bodyPr>
            <a:noAutofit/>
          </a:bodyPr>
          <a:lstStyle/>
          <a:p>
            <a:pPr eaLnBrk="1" hangingPunct="1">
              <a:buClr>
                <a:schemeClr val="tx1"/>
              </a:buClr>
              <a:buSzPct val="120000"/>
              <a:buFont typeface="Arial" panose="020B0604020202020204" pitchFamily="34" charset="0"/>
              <a:buChar char="•"/>
            </a:pPr>
            <a:r>
              <a:rPr lang="en-US" altLang="en-US" sz="4000" dirty="0"/>
              <a:t>Drop the percent sign </a:t>
            </a:r>
          </a:p>
          <a:p>
            <a:pPr eaLnBrk="1" hangingPunct="1">
              <a:buClr>
                <a:schemeClr val="tx1"/>
              </a:buClr>
              <a:buSzPct val="120000"/>
              <a:buFont typeface="Arial" panose="020B0604020202020204" pitchFamily="34" charset="0"/>
              <a:buChar char="•"/>
            </a:pPr>
            <a:r>
              <a:rPr lang="en-US" altLang="en-US" sz="4000" dirty="0"/>
              <a:t>Divide the number by 100 </a:t>
            </a:r>
          </a:p>
          <a:p>
            <a:pPr marL="457189" lvl="1" indent="0">
              <a:buClr>
                <a:schemeClr val="tx1"/>
              </a:buClr>
              <a:buSzPct val="120000"/>
              <a:buNone/>
            </a:pPr>
            <a:r>
              <a:rPr lang="en-US" altLang="en-US" sz="3600" dirty="0"/>
              <a:t>(Move decimal left two places)</a:t>
            </a:r>
          </a:p>
        </p:txBody>
      </p:sp>
      <p:sp>
        <p:nvSpPr>
          <p:cNvPr id="49156" name="Rectangle 4"/>
          <p:cNvSpPr>
            <a:spLocks noGrp="1" noChangeArrowheads="1"/>
          </p:cNvSpPr>
          <p:nvPr>
            <p:ph type="body" sz="half" idx="2"/>
          </p:nvPr>
        </p:nvSpPr>
        <p:spPr>
          <a:xfrm>
            <a:off x="1216903" y="1824096"/>
            <a:ext cx="4038600" cy="1981198"/>
          </a:xfrm>
        </p:spPr>
        <p:txBody>
          <a:bodyPr>
            <a:noAutofit/>
          </a:bodyPr>
          <a:lstStyle/>
          <a:p>
            <a:pPr eaLnBrk="1" hangingPunct="1">
              <a:buFont typeface="Wingdings" panose="05000000000000000000" pitchFamily="2" charset="2"/>
              <a:buNone/>
            </a:pPr>
            <a:r>
              <a:rPr lang="en-US" altLang="en-US" sz="4000" dirty="0"/>
              <a:t>65%</a:t>
            </a:r>
          </a:p>
          <a:p>
            <a:pPr eaLnBrk="1" hangingPunct="1">
              <a:buFont typeface="Wingdings" panose="05000000000000000000" pitchFamily="2" charset="2"/>
              <a:buNone/>
            </a:pPr>
            <a:r>
              <a:rPr lang="en-US" altLang="en-US" sz="4000" dirty="0"/>
              <a:t>= 65/100 </a:t>
            </a:r>
          </a:p>
          <a:p>
            <a:pPr eaLnBrk="1" hangingPunct="1">
              <a:buFont typeface="Wingdings" panose="05000000000000000000" pitchFamily="2" charset="2"/>
              <a:buNone/>
            </a:pPr>
            <a:r>
              <a:rPr lang="en-US" altLang="en-US" sz="4000" dirty="0"/>
              <a:t>= 0.65</a:t>
            </a:r>
          </a:p>
        </p:txBody>
      </p:sp>
      <p:sp>
        <p:nvSpPr>
          <p:cNvPr id="8" name="Rectangle 4">
            <a:extLst>
              <a:ext uri="{FF2B5EF4-FFF2-40B4-BE49-F238E27FC236}">
                <a16:creationId xmlns:a16="http://schemas.microsoft.com/office/drawing/2014/main" id="{98E9761A-61D3-49A8-90DB-0B80983AB4A0}"/>
              </a:ext>
            </a:extLst>
          </p:cNvPr>
          <p:cNvSpPr txBox="1">
            <a:spLocks noChangeArrowheads="1"/>
          </p:cNvSpPr>
          <p:nvPr/>
        </p:nvSpPr>
        <p:spPr bwMode="auto">
          <a:xfrm>
            <a:off x="1216903" y="4646996"/>
            <a:ext cx="4038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65% </a:t>
            </a:r>
          </a:p>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 0.65</a:t>
            </a:r>
          </a:p>
        </p:txBody>
      </p:sp>
      <p:sp>
        <p:nvSpPr>
          <p:cNvPr id="9" name="AutoShape 7">
            <a:extLst>
              <a:ext uri="{FF2B5EF4-FFF2-40B4-BE49-F238E27FC236}">
                <a16:creationId xmlns:a16="http://schemas.microsoft.com/office/drawing/2014/main" id="{7F4CC63A-64FF-4D90-A6A8-1A95DCE7FB8B}"/>
              </a:ext>
            </a:extLst>
          </p:cNvPr>
          <p:cNvSpPr>
            <a:spLocks noChangeArrowheads="1"/>
          </p:cNvSpPr>
          <p:nvPr/>
        </p:nvSpPr>
        <p:spPr bwMode="auto">
          <a:xfrm flipH="1">
            <a:off x="1565584" y="5263523"/>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10" name="AutoShape 6">
            <a:extLst>
              <a:ext uri="{FF2B5EF4-FFF2-40B4-BE49-F238E27FC236}">
                <a16:creationId xmlns:a16="http://schemas.microsoft.com/office/drawing/2014/main" id="{14BC1A1A-D42F-4746-B7D6-35F70B673876}"/>
              </a:ext>
            </a:extLst>
          </p:cNvPr>
          <p:cNvSpPr>
            <a:spLocks noChangeArrowheads="1"/>
          </p:cNvSpPr>
          <p:nvPr/>
        </p:nvSpPr>
        <p:spPr bwMode="auto">
          <a:xfrm flipH="1">
            <a:off x="1340624" y="5256596"/>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4E5BE8AB-EBC3-4E22-91E1-0CB014F406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13" name="Graphic 12" descr="Coins outline">
            <a:extLst>
              <a:ext uri="{FF2B5EF4-FFF2-40B4-BE49-F238E27FC236}">
                <a16:creationId xmlns:a16="http://schemas.microsoft.com/office/drawing/2014/main" id="{23C7122A-8A8D-4588-8E94-60688B0600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2198" y="5654799"/>
            <a:ext cx="914400" cy="914400"/>
          </a:xfrm>
          <a:prstGeom prst="rect">
            <a:avLst/>
          </a:prstGeom>
        </p:spPr>
      </p:pic>
      <p:pic>
        <p:nvPicPr>
          <p:cNvPr id="14" name="Graphic 13" descr="Cent with solid fill">
            <a:extLst>
              <a:ext uri="{FF2B5EF4-FFF2-40B4-BE49-F238E27FC236}">
                <a16:creationId xmlns:a16="http://schemas.microsoft.com/office/drawing/2014/main" id="{65E5812E-70A4-4882-9A74-B1531FD87A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3078" y="5654799"/>
            <a:ext cx="914400" cy="91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94931" y="410894"/>
            <a:ext cx="9796869" cy="1143000"/>
          </a:xfrm>
        </p:spPr>
        <p:txBody>
          <a:bodyPr>
            <a:noAutofit/>
          </a:bodyPr>
          <a:lstStyle/>
          <a:p>
            <a:pPr eaLnBrk="1" hangingPunct="1"/>
            <a:r>
              <a:rPr lang="en-US" altLang="en-US" sz="5400" dirty="0"/>
              <a:t>Converting Decimals into </a:t>
            </a:r>
            <a:r>
              <a:rPr lang="en-US" altLang="en-US" sz="5400" dirty="0" err="1"/>
              <a:t>Percents</a:t>
            </a:r>
            <a:endParaRPr lang="en-US" altLang="en-US" sz="5400" dirty="0"/>
          </a:p>
        </p:txBody>
      </p:sp>
      <p:sp>
        <p:nvSpPr>
          <p:cNvPr id="49155" name="Rectangle 3"/>
          <p:cNvSpPr>
            <a:spLocks noGrp="1" noChangeArrowheads="1"/>
          </p:cNvSpPr>
          <p:nvPr>
            <p:ph type="body" sz="half" idx="1"/>
          </p:nvPr>
        </p:nvSpPr>
        <p:spPr>
          <a:xfrm>
            <a:off x="4205164" y="2416040"/>
            <a:ext cx="7401741" cy="2025920"/>
          </a:xfrm>
        </p:spPr>
        <p:txBody>
          <a:bodyPr>
            <a:noAutofit/>
          </a:bodyPr>
          <a:lstStyle/>
          <a:p>
            <a:pPr eaLnBrk="1" hangingPunct="1">
              <a:buClr>
                <a:schemeClr val="tx1"/>
              </a:buClr>
              <a:buSzPct val="120000"/>
              <a:buFont typeface="Arial" panose="020B0604020202020204" pitchFamily="34" charset="0"/>
              <a:buChar char="•"/>
            </a:pPr>
            <a:r>
              <a:rPr lang="en-US" altLang="en-US" sz="4000" dirty="0"/>
              <a:t>Multiply the number by 100 </a:t>
            </a:r>
          </a:p>
          <a:p>
            <a:pPr marL="457189" lvl="1" indent="0">
              <a:buClr>
                <a:schemeClr val="tx1"/>
              </a:buClr>
              <a:buSzPct val="120000"/>
              <a:buNone/>
            </a:pPr>
            <a:r>
              <a:rPr lang="en-US" altLang="en-US" sz="3600" dirty="0"/>
              <a:t>(Move decimal right two places)</a:t>
            </a:r>
          </a:p>
          <a:p>
            <a:pPr>
              <a:buClr>
                <a:schemeClr val="tx1"/>
              </a:buClr>
              <a:buSzPct val="120000"/>
            </a:pPr>
            <a:r>
              <a:rPr lang="en-US" altLang="en-US" sz="4000" dirty="0"/>
              <a:t>Add the percent sign</a:t>
            </a:r>
          </a:p>
        </p:txBody>
      </p:sp>
      <p:sp>
        <p:nvSpPr>
          <p:cNvPr id="49156" name="Rectangle 4"/>
          <p:cNvSpPr>
            <a:spLocks noGrp="1" noChangeArrowheads="1"/>
          </p:cNvSpPr>
          <p:nvPr>
            <p:ph type="body" sz="half" idx="2"/>
          </p:nvPr>
        </p:nvSpPr>
        <p:spPr>
          <a:xfrm>
            <a:off x="1216903" y="1824096"/>
            <a:ext cx="4038600" cy="1981198"/>
          </a:xfrm>
        </p:spPr>
        <p:txBody>
          <a:bodyPr>
            <a:noAutofit/>
          </a:bodyPr>
          <a:lstStyle/>
          <a:p>
            <a:pPr eaLnBrk="1" hangingPunct="1">
              <a:buFont typeface="Wingdings" panose="05000000000000000000" pitchFamily="2" charset="2"/>
              <a:buNone/>
            </a:pPr>
            <a:r>
              <a:rPr lang="en-US" altLang="en-US" sz="4000" dirty="0"/>
              <a:t>0.65</a:t>
            </a:r>
          </a:p>
          <a:p>
            <a:pPr eaLnBrk="1" hangingPunct="1">
              <a:buFont typeface="Wingdings" panose="05000000000000000000" pitchFamily="2" charset="2"/>
              <a:buNone/>
            </a:pPr>
            <a:r>
              <a:rPr lang="en-US" altLang="en-US" sz="4000" dirty="0"/>
              <a:t>= 0.65*100 </a:t>
            </a:r>
          </a:p>
          <a:p>
            <a:pPr eaLnBrk="1" hangingPunct="1">
              <a:buFont typeface="Wingdings" panose="05000000000000000000" pitchFamily="2" charset="2"/>
              <a:buNone/>
            </a:pPr>
            <a:r>
              <a:rPr lang="en-US" altLang="en-US" sz="4000" dirty="0"/>
              <a:t>= 65%</a:t>
            </a:r>
          </a:p>
        </p:txBody>
      </p:sp>
      <p:sp>
        <p:nvSpPr>
          <p:cNvPr id="8" name="Rectangle 4">
            <a:extLst>
              <a:ext uri="{FF2B5EF4-FFF2-40B4-BE49-F238E27FC236}">
                <a16:creationId xmlns:a16="http://schemas.microsoft.com/office/drawing/2014/main" id="{98E9761A-61D3-49A8-90DB-0B80983AB4A0}"/>
              </a:ext>
            </a:extLst>
          </p:cNvPr>
          <p:cNvSpPr txBox="1">
            <a:spLocks noChangeArrowheads="1"/>
          </p:cNvSpPr>
          <p:nvPr/>
        </p:nvSpPr>
        <p:spPr bwMode="auto">
          <a:xfrm>
            <a:off x="1216903" y="4646996"/>
            <a:ext cx="4038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0.65 </a:t>
            </a:r>
          </a:p>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 65%</a:t>
            </a:r>
          </a:p>
        </p:txBody>
      </p:sp>
      <p:sp>
        <p:nvSpPr>
          <p:cNvPr id="9" name="AutoShape 7">
            <a:extLst>
              <a:ext uri="{FF2B5EF4-FFF2-40B4-BE49-F238E27FC236}">
                <a16:creationId xmlns:a16="http://schemas.microsoft.com/office/drawing/2014/main" id="{7F4CC63A-64FF-4D90-A6A8-1A95DCE7FB8B}"/>
              </a:ext>
            </a:extLst>
          </p:cNvPr>
          <p:cNvSpPr>
            <a:spLocks noChangeArrowheads="1"/>
          </p:cNvSpPr>
          <p:nvPr/>
        </p:nvSpPr>
        <p:spPr bwMode="auto">
          <a:xfrm>
            <a:off x="1954859" y="52175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11" name="AutoShape 7">
            <a:extLst>
              <a:ext uri="{FF2B5EF4-FFF2-40B4-BE49-F238E27FC236}">
                <a16:creationId xmlns:a16="http://schemas.microsoft.com/office/drawing/2014/main" id="{7298F99A-061F-45C1-86DB-303DFC297FE1}"/>
              </a:ext>
            </a:extLst>
          </p:cNvPr>
          <p:cNvSpPr>
            <a:spLocks noChangeArrowheads="1"/>
          </p:cNvSpPr>
          <p:nvPr/>
        </p:nvSpPr>
        <p:spPr bwMode="auto">
          <a:xfrm>
            <a:off x="1681155" y="52175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CEC68D48-53E7-4727-A9A7-16E1AE8C59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14" name="Graphic 13" descr="Coins outline">
            <a:extLst>
              <a:ext uri="{FF2B5EF4-FFF2-40B4-BE49-F238E27FC236}">
                <a16:creationId xmlns:a16="http://schemas.microsoft.com/office/drawing/2014/main" id="{30C5D18E-55A0-495F-806C-3E11690E3C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2198" y="5654799"/>
            <a:ext cx="914400" cy="914400"/>
          </a:xfrm>
          <a:prstGeom prst="rect">
            <a:avLst/>
          </a:prstGeom>
        </p:spPr>
      </p:pic>
      <p:pic>
        <p:nvPicPr>
          <p:cNvPr id="15" name="Graphic 14" descr="Cent with solid fill">
            <a:extLst>
              <a:ext uri="{FF2B5EF4-FFF2-40B4-BE49-F238E27FC236}">
                <a16:creationId xmlns:a16="http://schemas.microsoft.com/office/drawing/2014/main" id="{9A274B1B-D09F-4F17-91CE-187D580A72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3078" y="5654799"/>
            <a:ext cx="914400" cy="914400"/>
          </a:xfrm>
          <a:prstGeom prst="rect">
            <a:avLst/>
          </a:prstGeom>
        </p:spPr>
      </p:pic>
    </p:spTree>
    <p:extLst>
      <p:ext uri="{BB962C8B-B14F-4D97-AF65-F5344CB8AC3E}">
        <p14:creationId xmlns:p14="http://schemas.microsoft.com/office/powerpoint/2010/main" val="2727650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AF43316E-49B0-4EC0-BB6B-456721C7F1FA}"/>
              </a:ext>
            </a:extLst>
          </p:cNvPr>
          <p:cNvSpPr>
            <a:spLocks noChangeArrowheads="1"/>
          </p:cNvSpPr>
          <p:nvPr/>
        </p:nvSpPr>
        <p:spPr bwMode="auto">
          <a:xfrm>
            <a:off x="2209800" y="2133600"/>
            <a:ext cx="6804026" cy="4129088"/>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Change the Percents into decimals</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3% =                                      25% =</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0.05% =                                    135%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Change the decimals into Percents</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10.5 =                                     0.01 =  </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0.36 =                                   0.263 =</a:t>
            </a:r>
          </a:p>
        </p:txBody>
      </p:sp>
      <p:sp>
        <p:nvSpPr>
          <p:cNvPr id="6" name="Title 5">
            <a:extLst>
              <a:ext uri="{FF2B5EF4-FFF2-40B4-BE49-F238E27FC236}">
                <a16:creationId xmlns:a16="http://schemas.microsoft.com/office/drawing/2014/main" id="{123B6FA1-20CF-4C8E-924E-07F410826275}"/>
              </a:ext>
            </a:extLst>
          </p:cNvPr>
          <p:cNvSpPr>
            <a:spLocks noGrp="1"/>
          </p:cNvSpPr>
          <p:nvPr>
            <p:ph type="title"/>
          </p:nvPr>
        </p:nvSpPr>
        <p:spPr>
          <a:xfrm>
            <a:off x="1981200" y="685800"/>
            <a:ext cx="8229600" cy="1143000"/>
          </a:xfrm>
        </p:spPr>
        <p:txBody>
          <a:bodyPr>
            <a:normAutofit fontScale="90000"/>
          </a:bodyPr>
          <a:lstStyle/>
          <a:p>
            <a:r>
              <a:rPr lang="en-US" dirty="0"/>
              <a:t>Changing Between Percents and Decimals Practice</a:t>
            </a:r>
          </a:p>
        </p:txBody>
      </p:sp>
      <p:sp>
        <p:nvSpPr>
          <p:cNvPr id="7" name="TextBox 6">
            <a:extLst>
              <a:ext uri="{FF2B5EF4-FFF2-40B4-BE49-F238E27FC236}">
                <a16:creationId xmlns:a16="http://schemas.microsoft.com/office/drawing/2014/main" id="{E8A3CDEB-65F6-4238-9654-77DDF0227A54}"/>
              </a:ext>
            </a:extLst>
          </p:cNvPr>
          <p:cNvSpPr txBox="1"/>
          <p:nvPr/>
        </p:nvSpPr>
        <p:spPr>
          <a:xfrm>
            <a:off x="3962400" y="2895601"/>
            <a:ext cx="60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.03</a:t>
            </a:r>
          </a:p>
        </p:txBody>
      </p:sp>
      <p:sp>
        <p:nvSpPr>
          <p:cNvPr id="8" name="TextBox 7">
            <a:extLst>
              <a:ext uri="{FF2B5EF4-FFF2-40B4-BE49-F238E27FC236}">
                <a16:creationId xmlns:a16="http://schemas.microsoft.com/office/drawing/2014/main" id="{D5D0F4DD-66E4-411E-A7C9-32450BF9688E}"/>
              </a:ext>
            </a:extLst>
          </p:cNvPr>
          <p:cNvSpPr txBox="1"/>
          <p:nvPr/>
        </p:nvSpPr>
        <p:spPr>
          <a:xfrm>
            <a:off x="3962400" y="3576936"/>
            <a:ext cx="1447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.0005</a:t>
            </a:r>
          </a:p>
        </p:txBody>
      </p:sp>
      <p:sp>
        <p:nvSpPr>
          <p:cNvPr id="9" name="TextBox 8">
            <a:extLst>
              <a:ext uri="{FF2B5EF4-FFF2-40B4-BE49-F238E27FC236}">
                <a16:creationId xmlns:a16="http://schemas.microsoft.com/office/drawing/2014/main" id="{0BB9319C-8500-4378-B40F-D68393758371}"/>
              </a:ext>
            </a:extLst>
          </p:cNvPr>
          <p:cNvSpPr txBox="1"/>
          <p:nvPr/>
        </p:nvSpPr>
        <p:spPr>
          <a:xfrm>
            <a:off x="8077200" y="2899187"/>
            <a:ext cx="60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.25</a:t>
            </a:r>
          </a:p>
        </p:txBody>
      </p:sp>
      <p:sp>
        <p:nvSpPr>
          <p:cNvPr id="10" name="TextBox 9">
            <a:extLst>
              <a:ext uri="{FF2B5EF4-FFF2-40B4-BE49-F238E27FC236}">
                <a16:creationId xmlns:a16="http://schemas.microsoft.com/office/drawing/2014/main" id="{9BD90E7F-F783-4CF6-AE40-F8455589D47D}"/>
              </a:ext>
            </a:extLst>
          </p:cNvPr>
          <p:cNvSpPr txBox="1"/>
          <p:nvPr/>
        </p:nvSpPr>
        <p:spPr>
          <a:xfrm>
            <a:off x="8060167" y="3576936"/>
            <a:ext cx="914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1.35</a:t>
            </a:r>
          </a:p>
        </p:txBody>
      </p:sp>
      <p:sp>
        <p:nvSpPr>
          <p:cNvPr id="11" name="TextBox 10">
            <a:extLst>
              <a:ext uri="{FF2B5EF4-FFF2-40B4-BE49-F238E27FC236}">
                <a16:creationId xmlns:a16="http://schemas.microsoft.com/office/drawing/2014/main" id="{43829024-3528-4AD8-BEA1-CFA8BB44C95D}"/>
              </a:ext>
            </a:extLst>
          </p:cNvPr>
          <p:cNvSpPr txBox="1"/>
          <p:nvPr/>
        </p:nvSpPr>
        <p:spPr>
          <a:xfrm>
            <a:off x="3886200" y="4688979"/>
            <a:ext cx="1219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1050%</a:t>
            </a:r>
          </a:p>
        </p:txBody>
      </p:sp>
      <p:sp>
        <p:nvSpPr>
          <p:cNvPr id="12" name="TextBox 11">
            <a:extLst>
              <a:ext uri="{FF2B5EF4-FFF2-40B4-BE49-F238E27FC236}">
                <a16:creationId xmlns:a16="http://schemas.microsoft.com/office/drawing/2014/main" id="{FA028733-2A4A-45BF-A9FA-32F35E3C0040}"/>
              </a:ext>
            </a:extLst>
          </p:cNvPr>
          <p:cNvSpPr txBox="1"/>
          <p:nvPr/>
        </p:nvSpPr>
        <p:spPr>
          <a:xfrm>
            <a:off x="4000500" y="5352804"/>
            <a:ext cx="990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36%</a:t>
            </a:r>
          </a:p>
        </p:txBody>
      </p:sp>
      <p:sp>
        <p:nvSpPr>
          <p:cNvPr id="13" name="TextBox 12">
            <a:extLst>
              <a:ext uri="{FF2B5EF4-FFF2-40B4-BE49-F238E27FC236}">
                <a16:creationId xmlns:a16="http://schemas.microsoft.com/office/drawing/2014/main" id="{32ACC10E-A3DD-41F7-8218-CCF60E88A698}"/>
              </a:ext>
            </a:extLst>
          </p:cNvPr>
          <p:cNvSpPr txBox="1"/>
          <p:nvPr/>
        </p:nvSpPr>
        <p:spPr>
          <a:xfrm>
            <a:off x="7696200" y="4670858"/>
            <a:ext cx="1066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a:t>
            </a:r>
          </a:p>
        </p:txBody>
      </p:sp>
      <p:sp>
        <p:nvSpPr>
          <p:cNvPr id="14" name="TextBox 13">
            <a:extLst>
              <a:ext uri="{FF2B5EF4-FFF2-40B4-BE49-F238E27FC236}">
                <a16:creationId xmlns:a16="http://schemas.microsoft.com/office/drawing/2014/main" id="{F559A0F0-E045-4817-967B-88F4B71172F2}"/>
              </a:ext>
            </a:extLst>
          </p:cNvPr>
          <p:cNvSpPr txBox="1"/>
          <p:nvPr/>
        </p:nvSpPr>
        <p:spPr>
          <a:xfrm>
            <a:off x="7696200" y="5350097"/>
            <a:ext cx="1066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26.3%</a:t>
            </a:r>
          </a:p>
        </p:txBody>
      </p:sp>
      <p:sp>
        <p:nvSpPr>
          <p:cNvPr id="2" name="Slide Number Placeholder 1">
            <a:extLst>
              <a:ext uri="{FF2B5EF4-FFF2-40B4-BE49-F238E27FC236}">
                <a16:creationId xmlns:a16="http://schemas.microsoft.com/office/drawing/2014/main" id="{A68BD9E1-50FB-49E1-B190-53B35A831D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grpSp>
        <p:nvGrpSpPr>
          <p:cNvPr id="15" name="Group 14">
            <a:extLst>
              <a:ext uri="{FF2B5EF4-FFF2-40B4-BE49-F238E27FC236}">
                <a16:creationId xmlns:a16="http://schemas.microsoft.com/office/drawing/2014/main" id="{30D9A77D-469C-4FA3-9905-9517C0D3B4F3}"/>
              </a:ext>
            </a:extLst>
          </p:cNvPr>
          <p:cNvGrpSpPr/>
          <p:nvPr/>
        </p:nvGrpSpPr>
        <p:grpSpPr>
          <a:xfrm>
            <a:off x="509082" y="336375"/>
            <a:ext cx="533594" cy="771525"/>
            <a:chOff x="8191117" y="524946"/>
            <a:chExt cx="533594" cy="771525"/>
          </a:xfrm>
        </p:grpSpPr>
        <p:sp>
          <p:nvSpPr>
            <p:cNvPr id="16" name="Graphic 4" descr="Raised hand with solid fill">
              <a:extLst>
                <a:ext uri="{FF2B5EF4-FFF2-40B4-BE49-F238E27FC236}">
                  <a16:creationId xmlns:a16="http://schemas.microsoft.com/office/drawing/2014/main" id="{2FF7ABE6-4E3F-4657-8016-FEBFBD41CD2B}"/>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7" name="TextBox 16">
              <a:extLst>
                <a:ext uri="{FF2B5EF4-FFF2-40B4-BE49-F238E27FC236}">
                  <a16:creationId xmlns:a16="http://schemas.microsoft.com/office/drawing/2014/main" id="{160333A5-F5C9-4427-971A-D5376475A028}"/>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111574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59FD2-7EC9-92DA-85C9-38722CA5F1B4}"/>
              </a:ext>
            </a:extLst>
          </p:cNvPr>
          <p:cNvSpPr>
            <a:spLocks noGrp="1"/>
          </p:cNvSpPr>
          <p:nvPr>
            <p:ph type="title"/>
          </p:nvPr>
        </p:nvSpPr>
        <p:spPr/>
        <p:txBody>
          <a:bodyPr/>
          <a:lstStyle/>
          <a:p>
            <a:r>
              <a:rPr lang="en-US" dirty="0"/>
              <a:t>Rounding</a:t>
            </a:r>
          </a:p>
        </p:txBody>
      </p:sp>
      <p:sp>
        <p:nvSpPr>
          <p:cNvPr id="3" name="Content Placeholder 2">
            <a:extLst>
              <a:ext uri="{FF2B5EF4-FFF2-40B4-BE49-F238E27FC236}">
                <a16:creationId xmlns:a16="http://schemas.microsoft.com/office/drawing/2014/main" id="{3389F1E9-C1A6-CE8A-93BE-6ABAEAEEFF32}"/>
              </a:ext>
            </a:extLst>
          </p:cNvPr>
          <p:cNvSpPr>
            <a:spLocks noGrp="1"/>
          </p:cNvSpPr>
          <p:nvPr>
            <p:ph idx="1"/>
          </p:nvPr>
        </p:nvSpPr>
        <p:spPr>
          <a:xfrm>
            <a:off x="838199" y="1956119"/>
            <a:ext cx="10515600" cy="3339362"/>
          </a:xfrm>
        </p:spPr>
        <p:txBody>
          <a:bodyPr>
            <a:normAutofit/>
          </a:bodyPr>
          <a:lstStyle/>
          <a:p>
            <a:pPr marL="0" indent="0">
              <a:buNone/>
            </a:pPr>
            <a:r>
              <a:rPr lang="en-US" dirty="0"/>
              <a:t>The temperature of a digester that operates in the mesophilic range is measured to be 37°C. What is this temperature in degrees Fahrenheit?</a:t>
            </a:r>
            <a:endParaRPr lang="en-US" i="1" dirty="0">
              <a:latin typeface="Cambria Math" panose="02040503050406030204" pitchFamily="18" charset="0"/>
            </a:endParaRPr>
          </a:p>
          <a:p>
            <a:pPr marL="514350" indent="-514350">
              <a:buFont typeface="+mj-lt"/>
              <a:buAutoNum type="alphaUcPeriod"/>
            </a:pPr>
            <a:r>
              <a:rPr lang="en-US" dirty="0"/>
              <a:t>55</a:t>
            </a:r>
          </a:p>
          <a:p>
            <a:pPr marL="514350" indent="-514350">
              <a:buFont typeface="+mj-lt"/>
              <a:buAutoNum type="alphaUcPeriod"/>
            </a:pPr>
            <a:r>
              <a:rPr lang="en-US" dirty="0"/>
              <a:t>80</a:t>
            </a:r>
          </a:p>
          <a:p>
            <a:pPr marL="514350" indent="-514350">
              <a:buFont typeface="+mj-lt"/>
              <a:buAutoNum type="alphaUcPeriod"/>
            </a:pPr>
            <a:r>
              <a:rPr lang="en-US" dirty="0"/>
              <a:t>99</a:t>
            </a:r>
          </a:p>
          <a:p>
            <a:pPr marL="514350" indent="-514350">
              <a:buFont typeface="+mj-lt"/>
              <a:buAutoNum type="alphaUcPeriod"/>
            </a:pPr>
            <a:r>
              <a:rPr lang="en-US" dirty="0"/>
              <a:t>107</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460A4A-A565-5862-9F6A-3C9950D47488}"/>
                  </a:ext>
                </a:extLst>
              </p:cNvPr>
              <p:cNvSpPr txBox="1"/>
              <p:nvPr/>
            </p:nvSpPr>
            <p:spPr>
              <a:xfrm>
                <a:off x="4139921" y="3625800"/>
                <a:ext cx="6662057"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𝐷𝑒𝑔𝑟𝑒𝑒𝑠</m:t>
                      </m:r>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t>𝐹𝑎h𝑟𝑒𝑛h𝑒𝑖𝑡</m:t>
                      </m:r>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m:t>
                      </m:r>
                      <m:d>
                        <m:dPr>
                          <m:ctrlP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ctrlPr>
                        </m:dPr>
                        <m:e>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m:t>
                          </m:r>
                        </m:e>
                      </m:d>
                      <m:d>
                        <m:dPr>
                          <m:ctrlP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ctrlPr>
                        </m:dPr>
                        <m:e>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1.8</m:t>
                          </m:r>
                        </m:e>
                      </m:d>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+32</m:t>
                      </m:r>
                    </m:oMath>
                  </m:oMathPara>
                </a14:m>
                <a:endParaRPr kumimoji="0" lang="en-US" sz="2800" b="0" i="0" u="none" strike="noStrike" kern="1200" cap="none" spc="0" normalizeH="0" baseline="0" noProof="0" dirty="0">
                  <a:ln>
                    <a:noFill/>
                  </a:ln>
                  <a:solidFill>
                    <a:srgbClr val="024191"/>
                  </a:solidFill>
                  <a:effectLst/>
                  <a:uLnTx/>
                  <a:uFillTx/>
                  <a:latin typeface="Helvetica" panose="020B0604020202020204" pitchFamily="34" charset="0"/>
                  <a:ea typeface="+mn-ea"/>
                  <a:cs typeface="Helvetica"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37</m:t>
                          </m:r>
                        </m:e>
                      </m:d>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1.8</m:t>
                          </m:r>
                        </m:e>
                      </m:d>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+32</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=66.6+32</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=98.6°</m:t>
                      </m:r>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𝐹</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24191"/>
                  </a:solidFill>
                  <a:effectLst/>
                  <a:uLnTx/>
                  <a:uFillTx/>
                  <a:latin typeface="Helvetica" panose="020B0604020202020204" pitchFamily="34" charset="0"/>
                  <a:ea typeface="+mn-ea"/>
                  <a:cs typeface="Helvetica" panose="020B0604020202020204" pitchFamily="34" charset="0"/>
                </a:endParaRPr>
              </a:p>
            </p:txBody>
          </p:sp>
        </mc:Choice>
        <mc:Fallback xmlns="">
          <p:sp>
            <p:nvSpPr>
              <p:cNvPr id="6" name="TextBox 5">
                <a:extLst>
                  <a:ext uri="{FF2B5EF4-FFF2-40B4-BE49-F238E27FC236}">
                    <a16:creationId xmlns:a16="http://schemas.microsoft.com/office/drawing/2014/main" id="{29460A4A-A565-5862-9F6A-3C9950D47488}"/>
                  </a:ext>
                </a:extLst>
              </p:cNvPr>
              <p:cNvSpPr txBox="1">
                <a:spLocks noRot="1" noChangeAspect="1" noMove="1" noResize="1" noEditPoints="1" noAdjustHandles="1" noChangeArrowheads="1" noChangeShapeType="1" noTextEdit="1"/>
              </p:cNvSpPr>
              <p:nvPr/>
            </p:nvSpPr>
            <p:spPr>
              <a:xfrm>
                <a:off x="4139921" y="3625800"/>
                <a:ext cx="6662057" cy="2246769"/>
              </a:xfrm>
              <a:prstGeom prst="rect">
                <a:avLst/>
              </a:prstGeom>
              <a:blipFill>
                <a:blip r:embed="rId2"/>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CD42D347-F011-4B88-80F7-EC012609C923}"/>
              </a:ext>
            </a:extLst>
          </p:cNvPr>
          <p:cNvSpPr/>
          <p:nvPr/>
        </p:nvSpPr>
        <p:spPr>
          <a:xfrm>
            <a:off x="3171040" y="2256639"/>
            <a:ext cx="968882" cy="68896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D23F6A16-6777-40C5-8491-92BE8AFE4F1E}"/>
              </a:ext>
            </a:extLst>
          </p:cNvPr>
          <p:cNvSpPr txBox="1"/>
          <p:nvPr/>
        </p:nvSpPr>
        <p:spPr>
          <a:xfrm>
            <a:off x="5016616" y="5570290"/>
            <a:ext cx="607362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ptos" panose="020B0004020202020204"/>
                <a:ea typeface="+mn-ea"/>
                <a:cs typeface="+mn-cs"/>
              </a:rPr>
              <a:t>Round up</a:t>
            </a:r>
            <a:r>
              <a:rPr kumimoji="0" lang="en-US" sz="2400" b="1" i="0" u="none" strike="noStrike" kern="1200" cap="none" spc="0" normalizeH="0" noProof="0" dirty="0">
                <a:ln>
                  <a:noFill/>
                </a:ln>
                <a:solidFill>
                  <a:srgbClr val="C00000"/>
                </a:solidFill>
                <a:effectLst/>
                <a:uLnTx/>
                <a:uFillTx/>
                <a:latin typeface="Aptos" panose="020B0004020202020204"/>
                <a:ea typeface="+mn-ea"/>
                <a:cs typeface="+mn-cs"/>
              </a:rPr>
              <a:t> </a:t>
            </a:r>
            <a:r>
              <a:rPr kumimoji="0" lang="en-US" sz="2400" b="0" i="0" u="none" strike="noStrike" kern="1200" cap="none" spc="0" normalizeH="0" noProof="0" dirty="0">
                <a:ln>
                  <a:noFill/>
                </a:ln>
                <a:solidFill>
                  <a:srgbClr val="C00000"/>
                </a:solidFill>
                <a:effectLst/>
                <a:uLnTx/>
                <a:uFillTx/>
                <a:latin typeface="Aptos" panose="020B0004020202020204"/>
                <a:ea typeface="+mn-ea"/>
                <a:cs typeface="+mn-cs"/>
              </a:rPr>
              <a:t>if the last digit is between </a:t>
            </a:r>
            <a:r>
              <a:rPr kumimoji="0" lang="en-US" sz="2400" b="1" i="0" u="none" strike="noStrike" kern="1200" cap="none" spc="0" normalizeH="0" noProof="0" dirty="0">
                <a:ln>
                  <a:noFill/>
                </a:ln>
                <a:solidFill>
                  <a:srgbClr val="C00000"/>
                </a:solidFill>
                <a:effectLst/>
                <a:uLnTx/>
                <a:uFillTx/>
                <a:latin typeface="Aptos" panose="020B0004020202020204"/>
                <a:ea typeface="+mn-ea"/>
                <a:cs typeface="+mn-cs"/>
              </a:rPr>
              <a:t>5 and 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rgbClr val="C00000"/>
                </a:solidFill>
                <a:latin typeface="Aptos" panose="020B0004020202020204"/>
              </a:rPr>
              <a:t>Round</a:t>
            </a:r>
            <a:r>
              <a:rPr lang="en-US" sz="2400" b="1" dirty="0">
                <a:solidFill>
                  <a:srgbClr val="C00000"/>
                </a:solidFill>
                <a:latin typeface="Aptos" panose="020B0004020202020204"/>
              </a:rPr>
              <a:t> down </a:t>
            </a:r>
            <a:r>
              <a:rPr lang="en-US" sz="2400" dirty="0">
                <a:solidFill>
                  <a:srgbClr val="C00000"/>
                </a:solidFill>
                <a:latin typeface="Aptos" panose="020B0004020202020204"/>
              </a:rPr>
              <a:t>if the last digit is between </a:t>
            </a:r>
            <a:r>
              <a:rPr lang="en-US" sz="2400" b="1" dirty="0">
                <a:solidFill>
                  <a:srgbClr val="C00000"/>
                </a:solidFill>
                <a:latin typeface="Aptos" panose="020B0004020202020204"/>
              </a:rPr>
              <a:t>1 and 4</a:t>
            </a:r>
            <a:endParaRPr kumimoji="0" lang="en-US" sz="2400" b="1" i="0" u="none" strike="noStrike" kern="1200" cap="none" spc="0" normalizeH="0" baseline="0" noProof="0" dirty="0">
              <a:ln>
                <a:noFill/>
              </a:ln>
              <a:solidFill>
                <a:srgbClr val="C00000"/>
              </a:solidFill>
              <a:effectLst/>
              <a:uLnTx/>
              <a:uFillTx/>
              <a:latin typeface="Aptos" panose="020B0004020202020204"/>
            </a:endParaRPr>
          </a:p>
        </p:txBody>
      </p:sp>
    </p:spTree>
    <p:extLst>
      <p:ext uri="{BB962C8B-B14F-4D97-AF65-F5344CB8AC3E}">
        <p14:creationId xmlns:p14="http://schemas.microsoft.com/office/powerpoint/2010/main" val="45923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840671" y="49607"/>
            <a:ext cx="8763000" cy="1143000"/>
          </a:xfrm>
        </p:spPr>
        <p:txBody>
          <a:bodyPr>
            <a:normAutofit/>
          </a:bodyPr>
          <a:lstStyle/>
          <a:p>
            <a:pPr eaLnBrk="1" hangingPunct="1"/>
            <a:r>
              <a:rPr lang="en-US" altLang="en-US" sz="6000" dirty="0"/>
              <a:t>Units</a:t>
            </a:r>
            <a:endParaRPr lang="en-US" altLang="en-US" i="1" dirty="0"/>
          </a:p>
        </p:txBody>
      </p:sp>
      <p:sp>
        <p:nvSpPr>
          <p:cNvPr id="51203" name="Rectangle 3"/>
          <p:cNvSpPr>
            <a:spLocks noGrp="1" noChangeArrowheads="1"/>
          </p:cNvSpPr>
          <p:nvPr>
            <p:ph type="body" idx="1"/>
          </p:nvPr>
        </p:nvSpPr>
        <p:spPr>
          <a:xfrm>
            <a:off x="1020851" y="946568"/>
            <a:ext cx="9143235" cy="5347589"/>
          </a:xfrm>
        </p:spPr>
        <p:txBody>
          <a:bodyPr>
            <a:noAutofit/>
          </a:bodyPr>
          <a:lstStyle/>
          <a:p>
            <a:pPr>
              <a:defRPr/>
            </a:pPr>
            <a:r>
              <a:rPr lang="en-US" altLang="en-US" dirty="0"/>
              <a:t>Temperature </a:t>
            </a:r>
          </a:p>
          <a:p>
            <a:pPr lvl="1">
              <a:defRPr/>
            </a:pPr>
            <a:r>
              <a:rPr lang="en-US" altLang="en-US" sz="2800" dirty="0"/>
              <a:t>°F, °</a:t>
            </a:r>
            <a:r>
              <a:rPr lang="en-US" sz="2800" dirty="0"/>
              <a:t>C, K</a:t>
            </a:r>
            <a:endParaRPr lang="en-US" altLang="en-US" sz="2800" dirty="0"/>
          </a:p>
          <a:p>
            <a:pPr eaLnBrk="1" hangingPunct="1">
              <a:defRPr/>
            </a:pPr>
            <a:r>
              <a:rPr lang="en-US" altLang="en-US" dirty="0"/>
              <a:t>Distance/length</a:t>
            </a:r>
          </a:p>
          <a:p>
            <a:pPr lvl="1" eaLnBrk="1" hangingPunct="1">
              <a:defRPr/>
            </a:pPr>
            <a:r>
              <a:rPr lang="en-US" altLang="en-US" sz="2800" dirty="0"/>
              <a:t>Inches, feet, meters, miles, kilometers</a:t>
            </a:r>
          </a:p>
          <a:p>
            <a:pPr eaLnBrk="1" hangingPunct="1">
              <a:defRPr/>
            </a:pPr>
            <a:r>
              <a:rPr lang="en-US" altLang="en-US" dirty="0"/>
              <a:t>Area </a:t>
            </a:r>
          </a:p>
          <a:p>
            <a:pPr lvl="1" eaLnBrk="1" hangingPunct="1">
              <a:defRPr/>
            </a:pPr>
            <a:r>
              <a:rPr lang="en-US" altLang="en-US" sz="2800" dirty="0"/>
              <a:t>inches</a:t>
            </a:r>
            <a:r>
              <a:rPr lang="en-US" altLang="en-US" sz="2800" baseline="30000" dirty="0"/>
              <a:t>2</a:t>
            </a:r>
            <a:r>
              <a:rPr lang="en-US" altLang="en-US" sz="2800" dirty="0"/>
              <a:t>, feet</a:t>
            </a:r>
            <a:r>
              <a:rPr lang="en-US" altLang="en-US" sz="2800" baseline="30000" dirty="0"/>
              <a:t>2</a:t>
            </a:r>
            <a:r>
              <a:rPr lang="en-US" altLang="en-US" sz="2800" dirty="0"/>
              <a:t>, meters</a:t>
            </a:r>
            <a:r>
              <a:rPr lang="en-US" altLang="en-US" sz="2800" baseline="30000" dirty="0"/>
              <a:t>2</a:t>
            </a:r>
            <a:r>
              <a:rPr lang="en-US" altLang="en-US" sz="2800" dirty="0"/>
              <a:t>, miles</a:t>
            </a:r>
            <a:r>
              <a:rPr lang="en-US" altLang="en-US" sz="2800" baseline="30000" dirty="0"/>
              <a:t>2</a:t>
            </a:r>
          </a:p>
          <a:p>
            <a:pPr eaLnBrk="1" hangingPunct="1">
              <a:defRPr/>
            </a:pPr>
            <a:r>
              <a:rPr lang="en-US" altLang="en-US" dirty="0"/>
              <a:t>Volume</a:t>
            </a:r>
          </a:p>
          <a:p>
            <a:pPr lvl="1" eaLnBrk="1" hangingPunct="1">
              <a:defRPr/>
            </a:pPr>
            <a:r>
              <a:rPr lang="en-US" altLang="en-US" sz="2800" dirty="0"/>
              <a:t>ft</a:t>
            </a:r>
            <a:r>
              <a:rPr lang="en-US" altLang="en-US" sz="2800" baseline="40000" dirty="0"/>
              <a:t>3</a:t>
            </a:r>
            <a:r>
              <a:rPr lang="en-US" altLang="en-US" sz="2800" dirty="0"/>
              <a:t>, m</a:t>
            </a:r>
            <a:r>
              <a:rPr lang="en-US" altLang="en-US" sz="2800" baseline="40000" dirty="0"/>
              <a:t>3</a:t>
            </a:r>
            <a:r>
              <a:rPr lang="en-US" altLang="en-US" sz="2800" dirty="0"/>
              <a:t>, gallons, liters, acre-feet</a:t>
            </a:r>
          </a:p>
          <a:p>
            <a:pPr eaLnBrk="1" hangingPunct="1">
              <a:defRPr/>
            </a:pPr>
            <a:r>
              <a:rPr lang="en-US" altLang="en-US" dirty="0"/>
              <a:t>Mass</a:t>
            </a:r>
          </a:p>
          <a:p>
            <a:pPr lvl="1" eaLnBrk="1" hangingPunct="1">
              <a:defRPr/>
            </a:pPr>
            <a:r>
              <a:rPr lang="en-US" altLang="en-US" sz="2800" dirty="0" err="1"/>
              <a:t>lbs</a:t>
            </a:r>
            <a:r>
              <a:rPr lang="en-US" altLang="en-US" sz="2800" dirty="0"/>
              <a:t>; grams, kilograms, tons</a:t>
            </a:r>
          </a:p>
          <a:p>
            <a:pPr>
              <a:defRPr/>
            </a:pPr>
            <a:r>
              <a:rPr lang="en-US" altLang="en-US" dirty="0"/>
              <a:t>Rate</a:t>
            </a:r>
          </a:p>
          <a:p>
            <a:pPr lvl="1">
              <a:defRPr/>
            </a:pPr>
            <a:r>
              <a:rPr lang="en-US" altLang="en-US" sz="2800" dirty="0"/>
              <a:t>CFS, GPM</a:t>
            </a:r>
          </a:p>
        </p:txBody>
      </p:sp>
      <p:pic>
        <p:nvPicPr>
          <p:cNvPr id="52228" name="Picture 4" descr="MC90032994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1771" y="4409266"/>
            <a:ext cx="1284288"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descr="MC900232723[1]"/>
          <p:cNvPicPr>
            <a:picLocks noChangeAspect="1" noChangeArrowheads="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rot="-225742">
            <a:off x="8401145" y="303211"/>
            <a:ext cx="2605088"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descr="MC900340982[1]"/>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9848747" y="2039790"/>
            <a:ext cx="1687512"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8EAC0F6-AFA0-48A9-A2B4-B51E2EA6C5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Rectangle: Rounded Corners 2">
            <a:extLst>
              <a:ext uri="{FF2B5EF4-FFF2-40B4-BE49-F238E27FC236}">
                <a16:creationId xmlns:a16="http://schemas.microsoft.com/office/drawing/2014/main" id="{9E920718-D9E9-4BC9-AB7B-DDE3BC292012}"/>
              </a:ext>
            </a:extLst>
          </p:cNvPr>
          <p:cNvSpPr/>
          <p:nvPr/>
        </p:nvSpPr>
        <p:spPr>
          <a:xfrm>
            <a:off x="7857401" y="237602"/>
            <a:ext cx="4167643" cy="650225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10" name="TextBox 9">
            <a:extLst>
              <a:ext uri="{FF2B5EF4-FFF2-40B4-BE49-F238E27FC236}">
                <a16:creationId xmlns:a16="http://schemas.microsoft.com/office/drawing/2014/main" id="{16838CFE-982A-4173-9391-523BD3D3EEAF}"/>
              </a:ext>
            </a:extLst>
          </p:cNvPr>
          <p:cNvSpPr txBox="1"/>
          <p:nvPr/>
        </p:nvSpPr>
        <p:spPr>
          <a:xfrm>
            <a:off x="8009041" y="1247742"/>
            <a:ext cx="3863659"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Rate measurements are a unit (e.g., volume, distance) divided by what variable/dimension?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Height</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Weight</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Time</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Volume</a:t>
            </a:r>
          </a:p>
        </p:txBody>
      </p:sp>
      <p:grpSp>
        <p:nvGrpSpPr>
          <p:cNvPr id="13" name="Group 12">
            <a:extLst>
              <a:ext uri="{FF2B5EF4-FFF2-40B4-BE49-F238E27FC236}">
                <a16:creationId xmlns:a16="http://schemas.microsoft.com/office/drawing/2014/main" id="{6F576346-0BA7-40A6-8A23-19AAB42C25A5}"/>
              </a:ext>
            </a:extLst>
          </p:cNvPr>
          <p:cNvGrpSpPr/>
          <p:nvPr/>
        </p:nvGrpSpPr>
        <p:grpSpPr>
          <a:xfrm>
            <a:off x="8077006" y="386919"/>
            <a:ext cx="533594" cy="771525"/>
            <a:chOff x="8191117" y="524946"/>
            <a:chExt cx="533594" cy="771525"/>
          </a:xfrm>
        </p:grpSpPr>
        <p:sp>
          <p:nvSpPr>
            <p:cNvPr id="14" name="Graphic 4" descr="Raised hand with solid fill">
              <a:extLst>
                <a:ext uri="{FF2B5EF4-FFF2-40B4-BE49-F238E27FC236}">
                  <a16:creationId xmlns:a16="http://schemas.microsoft.com/office/drawing/2014/main" id="{A7789E79-87D1-46BA-A1A8-FFC43315E93C}"/>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5" name="TextBox 14">
              <a:extLst>
                <a:ext uri="{FF2B5EF4-FFF2-40B4-BE49-F238E27FC236}">
                  <a16:creationId xmlns:a16="http://schemas.microsoft.com/office/drawing/2014/main" id="{B77AC376-19FA-45A1-BA84-54191343AEC1}"/>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60633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6B9A18C-9F5C-48D5-8E70-149EF27A8074}"/>
              </a:ext>
            </a:extLst>
          </p:cNvPr>
          <p:cNvSpPr txBox="1">
            <a:spLocks noChangeArrowheads="1"/>
          </p:cNvSpPr>
          <p:nvPr/>
        </p:nvSpPr>
        <p:spPr>
          <a:xfrm>
            <a:off x="907507" y="299057"/>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Metric System</a:t>
            </a:r>
          </a:p>
        </p:txBody>
      </p:sp>
      <p:graphicFrame>
        <p:nvGraphicFramePr>
          <p:cNvPr id="7" name="Table 7">
            <a:extLst>
              <a:ext uri="{FF2B5EF4-FFF2-40B4-BE49-F238E27FC236}">
                <a16:creationId xmlns:a16="http://schemas.microsoft.com/office/drawing/2014/main" id="{CA018AD6-9965-4C6E-9AE8-347EEEFE94A4}"/>
              </a:ext>
            </a:extLst>
          </p:cNvPr>
          <p:cNvGraphicFramePr>
            <a:graphicFrameLocks noGrp="1"/>
          </p:cNvGraphicFramePr>
          <p:nvPr>
            <p:extLst/>
          </p:nvPr>
        </p:nvGraphicFramePr>
        <p:xfrm>
          <a:off x="226173" y="1367558"/>
          <a:ext cx="11582912" cy="5191384"/>
        </p:xfrm>
        <a:graphic>
          <a:graphicData uri="http://schemas.openxmlformats.org/drawingml/2006/table">
            <a:tbl>
              <a:tblPr firstRow="1" bandRow="1">
                <a:tableStyleId>{073A0DAA-6AF3-43AB-8588-CEC1D06C72B9}</a:tableStyleId>
              </a:tblPr>
              <a:tblGrid>
                <a:gridCol w="2895728">
                  <a:extLst>
                    <a:ext uri="{9D8B030D-6E8A-4147-A177-3AD203B41FA5}">
                      <a16:colId xmlns:a16="http://schemas.microsoft.com/office/drawing/2014/main" val="2197402130"/>
                    </a:ext>
                  </a:extLst>
                </a:gridCol>
                <a:gridCol w="2895728">
                  <a:extLst>
                    <a:ext uri="{9D8B030D-6E8A-4147-A177-3AD203B41FA5}">
                      <a16:colId xmlns:a16="http://schemas.microsoft.com/office/drawing/2014/main" val="1091535295"/>
                    </a:ext>
                  </a:extLst>
                </a:gridCol>
                <a:gridCol w="2895728">
                  <a:extLst>
                    <a:ext uri="{9D8B030D-6E8A-4147-A177-3AD203B41FA5}">
                      <a16:colId xmlns:a16="http://schemas.microsoft.com/office/drawing/2014/main" val="1462702753"/>
                    </a:ext>
                  </a:extLst>
                </a:gridCol>
                <a:gridCol w="2895728">
                  <a:extLst>
                    <a:ext uri="{9D8B030D-6E8A-4147-A177-3AD203B41FA5}">
                      <a16:colId xmlns:a16="http://schemas.microsoft.com/office/drawing/2014/main" val="1598562894"/>
                    </a:ext>
                  </a:extLst>
                </a:gridCol>
              </a:tblGrid>
              <a:tr h="644167">
                <a:tc>
                  <a:txBody>
                    <a:bodyPr/>
                    <a:lstStyle/>
                    <a:p>
                      <a:endParaRPr lang="en-US" sz="2400" dirty="0"/>
                    </a:p>
                  </a:txBody>
                  <a:tcPr/>
                </a:tc>
                <a:tc>
                  <a:txBody>
                    <a:bodyPr/>
                    <a:lstStyle/>
                    <a:p>
                      <a:r>
                        <a:rPr lang="en-US" sz="2400" dirty="0"/>
                        <a:t>Meter (Length)</a:t>
                      </a:r>
                    </a:p>
                  </a:txBody>
                  <a:tcPr/>
                </a:tc>
                <a:tc>
                  <a:txBody>
                    <a:bodyPr/>
                    <a:lstStyle/>
                    <a:p>
                      <a:r>
                        <a:rPr lang="en-US" sz="2400" dirty="0"/>
                        <a:t>Liter (Volume)</a:t>
                      </a:r>
                    </a:p>
                  </a:txBody>
                  <a:tcPr/>
                </a:tc>
                <a:tc>
                  <a:txBody>
                    <a:bodyPr/>
                    <a:lstStyle/>
                    <a:p>
                      <a:r>
                        <a:rPr lang="en-US" sz="2400" dirty="0"/>
                        <a:t>Gram (Mass)</a:t>
                      </a:r>
                    </a:p>
                  </a:txBody>
                  <a:tcPr/>
                </a:tc>
                <a:extLst>
                  <a:ext uri="{0D108BD9-81ED-4DB2-BD59-A6C34878D82A}">
                    <a16:rowId xmlns:a16="http://schemas.microsoft.com/office/drawing/2014/main" val="508569759"/>
                  </a:ext>
                </a:extLst>
              </a:tr>
              <a:tr h="644167">
                <a:tc>
                  <a:txBody>
                    <a:bodyPr/>
                    <a:lstStyle/>
                    <a:p>
                      <a:r>
                        <a:rPr lang="en-US" sz="2400" dirty="0"/>
                        <a:t>Milli-</a:t>
                      </a:r>
                    </a:p>
                  </a:txBody>
                  <a:tcPr/>
                </a:tc>
                <a:tc>
                  <a:txBody>
                    <a:bodyPr/>
                    <a:lstStyle/>
                    <a:p>
                      <a:r>
                        <a:rPr lang="en-US" sz="2400" dirty="0"/>
                        <a:t>1 m = 1000 mm</a:t>
                      </a:r>
                    </a:p>
                  </a:txBody>
                  <a:tcPr/>
                </a:tc>
                <a:tc>
                  <a:txBody>
                    <a:bodyPr/>
                    <a:lstStyle/>
                    <a:p>
                      <a:r>
                        <a:rPr lang="en-US" sz="2400" dirty="0"/>
                        <a:t>1 L = 1000 mL</a:t>
                      </a:r>
                    </a:p>
                  </a:txBody>
                  <a:tcPr/>
                </a:tc>
                <a:tc>
                  <a:txBody>
                    <a:bodyPr/>
                    <a:lstStyle/>
                    <a:p>
                      <a:r>
                        <a:rPr lang="en-US" sz="2400" dirty="0"/>
                        <a:t>1 g = 1000 mg</a:t>
                      </a:r>
                    </a:p>
                  </a:txBody>
                  <a:tcPr/>
                </a:tc>
                <a:extLst>
                  <a:ext uri="{0D108BD9-81ED-4DB2-BD59-A6C34878D82A}">
                    <a16:rowId xmlns:a16="http://schemas.microsoft.com/office/drawing/2014/main" val="268265628"/>
                  </a:ext>
                </a:extLst>
              </a:tr>
              <a:tr h="644167">
                <a:tc>
                  <a:txBody>
                    <a:bodyPr/>
                    <a:lstStyle/>
                    <a:p>
                      <a:r>
                        <a:rPr lang="en-US" sz="2400" dirty="0"/>
                        <a:t>Centi-</a:t>
                      </a:r>
                    </a:p>
                  </a:txBody>
                  <a:tcPr/>
                </a:tc>
                <a:tc>
                  <a:txBody>
                    <a:bodyPr/>
                    <a:lstStyle/>
                    <a:p>
                      <a:r>
                        <a:rPr lang="en-US" sz="2400" dirty="0"/>
                        <a:t>1 m = 100 cm</a:t>
                      </a:r>
                    </a:p>
                  </a:txBody>
                  <a:tcPr/>
                </a:tc>
                <a:tc>
                  <a:txBody>
                    <a:bodyPr/>
                    <a:lstStyle/>
                    <a:p>
                      <a:r>
                        <a:rPr lang="en-US" sz="2400" dirty="0"/>
                        <a:t>1 L = 100 </a:t>
                      </a:r>
                      <a:r>
                        <a:rPr lang="en-US" sz="2400" dirty="0" err="1"/>
                        <a:t>cL</a:t>
                      </a:r>
                      <a:endParaRPr lang="en-US" sz="2400" dirty="0"/>
                    </a:p>
                  </a:txBody>
                  <a:tcPr/>
                </a:tc>
                <a:tc>
                  <a:txBody>
                    <a:bodyPr/>
                    <a:lstStyle/>
                    <a:p>
                      <a:r>
                        <a:rPr lang="en-US" sz="2400" dirty="0"/>
                        <a:t>1 g = 100 cg</a:t>
                      </a:r>
                    </a:p>
                  </a:txBody>
                  <a:tcPr/>
                </a:tc>
                <a:extLst>
                  <a:ext uri="{0D108BD9-81ED-4DB2-BD59-A6C34878D82A}">
                    <a16:rowId xmlns:a16="http://schemas.microsoft.com/office/drawing/2014/main" val="2632296090"/>
                  </a:ext>
                </a:extLst>
              </a:tr>
              <a:tr h="682215">
                <a:tc>
                  <a:txBody>
                    <a:bodyPr/>
                    <a:lstStyle/>
                    <a:p>
                      <a:r>
                        <a:rPr lang="en-US" sz="2400" dirty="0"/>
                        <a:t>Deci-</a:t>
                      </a:r>
                    </a:p>
                  </a:txBody>
                  <a:tcPr/>
                </a:tc>
                <a:tc>
                  <a:txBody>
                    <a:bodyPr/>
                    <a:lstStyle/>
                    <a:p>
                      <a:r>
                        <a:rPr lang="en-US" sz="2400" dirty="0"/>
                        <a:t>1 m = 10 dm</a:t>
                      </a:r>
                    </a:p>
                  </a:txBody>
                  <a:tcPr/>
                </a:tc>
                <a:tc>
                  <a:txBody>
                    <a:bodyPr/>
                    <a:lstStyle/>
                    <a:p>
                      <a:r>
                        <a:rPr lang="en-US" sz="2400" dirty="0"/>
                        <a:t>1 L = 10 dL</a:t>
                      </a:r>
                    </a:p>
                  </a:txBody>
                  <a:tcPr/>
                </a:tc>
                <a:tc>
                  <a:txBody>
                    <a:bodyPr/>
                    <a:lstStyle/>
                    <a:p>
                      <a:r>
                        <a:rPr lang="en-US" sz="2400" dirty="0"/>
                        <a:t>1 g = 10 dg</a:t>
                      </a:r>
                    </a:p>
                  </a:txBody>
                  <a:tcPr/>
                </a:tc>
                <a:extLst>
                  <a:ext uri="{0D108BD9-81ED-4DB2-BD59-A6C34878D82A}">
                    <a16:rowId xmlns:a16="http://schemas.microsoft.com/office/drawing/2014/main" val="2954272024"/>
                  </a:ext>
                </a:extLst>
              </a:tr>
              <a:tr h="644167">
                <a:tc>
                  <a:txBody>
                    <a:bodyPr/>
                    <a:lstStyle/>
                    <a:p>
                      <a:r>
                        <a:rPr lang="en-US" sz="2400" dirty="0"/>
                        <a:t>Base</a:t>
                      </a:r>
                    </a:p>
                  </a:txBody>
                  <a:tcPr/>
                </a:tc>
                <a:tc>
                  <a:txBody>
                    <a:bodyPr/>
                    <a:lstStyle/>
                    <a:p>
                      <a:r>
                        <a:rPr lang="en-US" sz="2400" dirty="0"/>
                        <a:t>1 m = 1 m</a:t>
                      </a:r>
                    </a:p>
                  </a:txBody>
                  <a:tcPr/>
                </a:tc>
                <a:tc>
                  <a:txBody>
                    <a:bodyPr/>
                    <a:lstStyle/>
                    <a:p>
                      <a:r>
                        <a:rPr lang="en-US" sz="2400" dirty="0"/>
                        <a:t>1 L = 1 L</a:t>
                      </a:r>
                    </a:p>
                  </a:txBody>
                  <a:tcPr/>
                </a:tc>
                <a:tc>
                  <a:txBody>
                    <a:bodyPr/>
                    <a:lstStyle/>
                    <a:p>
                      <a:r>
                        <a:rPr lang="en-US" sz="2400" dirty="0"/>
                        <a:t>1 g = 1 g</a:t>
                      </a:r>
                    </a:p>
                  </a:txBody>
                  <a:tcPr/>
                </a:tc>
                <a:extLst>
                  <a:ext uri="{0D108BD9-81ED-4DB2-BD59-A6C34878D82A}">
                    <a16:rowId xmlns:a16="http://schemas.microsoft.com/office/drawing/2014/main" val="980792463"/>
                  </a:ext>
                </a:extLst>
              </a:tr>
              <a:tr h="644167">
                <a:tc>
                  <a:txBody>
                    <a:bodyPr/>
                    <a:lstStyle/>
                    <a:p>
                      <a:r>
                        <a:rPr lang="en-US" sz="2400" dirty="0"/>
                        <a:t>Deca-</a:t>
                      </a:r>
                    </a:p>
                  </a:txBody>
                  <a:tcPr/>
                </a:tc>
                <a:tc>
                  <a:txBody>
                    <a:bodyPr/>
                    <a:lstStyle/>
                    <a:p>
                      <a:r>
                        <a:rPr lang="en-US" sz="2400" dirty="0"/>
                        <a:t>1 m = 0.1 dam</a:t>
                      </a:r>
                    </a:p>
                  </a:txBody>
                  <a:tcPr/>
                </a:tc>
                <a:tc>
                  <a:txBody>
                    <a:bodyPr/>
                    <a:lstStyle/>
                    <a:p>
                      <a:r>
                        <a:rPr lang="en-US" sz="2400" dirty="0"/>
                        <a:t>1 L = 0.1 </a:t>
                      </a:r>
                      <a:r>
                        <a:rPr lang="en-US" sz="2400" dirty="0" err="1"/>
                        <a:t>daL</a:t>
                      </a:r>
                      <a:endParaRPr lang="en-US" sz="2400" dirty="0"/>
                    </a:p>
                  </a:txBody>
                  <a:tcPr/>
                </a:tc>
                <a:tc>
                  <a:txBody>
                    <a:bodyPr/>
                    <a:lstStyle/>
                    <a:p>
                      <a:r>
                        <a:rPr lang="en-US" sz="2400" dirty="0"/>
                        <a:t>1 g = 0.1 </a:t>
                      </a:r>
                      <a:r>
                        <a:rPr lang="en-US" sz="2400" dirty="0" err="1"/>
                        <a:t>dag</a:t>
                      </a:r>
                      <a:endParaRPr lang="en-US" sz="2400" dirty="0"/>
                    </a:p>
                  </a:txBody>
                  <a:tcPr/>
                </a:tc>
                <a:extLst>
                  <a:ext uri="{0D108BD9-81ED-4DB2-BD59-A6C34878D82A}">
                    <a16:rowId xmlns:a16="http://schemas.microsoft.com/office/drawing/2014/main" val="3671752291"/>
                  </a:ext>
                </a:extLst>
              </a:tr>
              <a:tr h="644167">
                <a:tc>
                  <a:txBody>
                    <a:bodyPr/>
                    <a:lstStyle/>
                    <a:p>
                      <a:r>
                        <a:rPr lang="en-US" sz="2400" dirty="0" err="1"/>
                        <a:t>Hecto</a:t>
                      </a:r>
                      <a:r>
                        <a:rPr lang="en-US" sz="2400" dirty="0"/>
                        <a:t>-</a:t>
                      </a:r>
                    </a:p>
                  </a:txBody>
                  <a:tcPr/>
                </a:tc>
                <a:tc>
                  <a:txBody>
                    <a:bodyPr/>
                    <a:lstStyle/>
                    <a:p>
                      <a:r>
                        <a:rPr lang="en-US" sz="2400" dirty="0"/>
                        <a:t>1 m = 0.01 hm</a:t>
                      </a:r>
                    </a:p>
                  </a:txBody>
                  <a:tcPr/>
                </a:tc>
                <a:tc>
                  <a:txBody>
                    <a:bodyPr/>
                    <a:lstStyle/>
                    <a:p>
                      <a:r>
                        <a:rPr lang="en-US" sz="2400" dirty="0"/>
                        <a:t>1 L = 0.01 </a:t>
                      </a:r>
                      <a:r>
                        <a:rPr lang="en-US" sz="2400" dirty="0" err="1"/>
                        <a:t>hL</a:t>
                      </a:r>
                      <a:endParaRPr lang="en-US" sz="2400" dirty="0"/>
                    </a:p>
                  </a:txBody>
                  <a:tcPr/>
                </a:tc>
                <a:tc>
                  <a:txBody>
                    <a:bodyPr/>
                    <a:lstStyle/>
                    <a:p>
                      <a:r>
                        <a:rPr lang="en-US" sz="2400" dirty="0"/>
                        <a:t>1 g = 0.01 hg</a:t>
                      </a:r>
                    </a:p>
                  </a:txBody>
                  <a:tcPr/>
                </a:tc>
                <a:extLst>
                  <a:ext uri="{0D108BD9-81ED-4DB2-BD59-A6C34878D82A}">
                    <a16:rowId xmlns:a16="http://schemas.microsoft.com/office/drawing/2014/main" val="4222090411"/>
                  </a:ext>
                </a:extLst>
              </a:tr>
              <a:tr h="644167">
                <a:tc>
                  <a:txBody>
                    <a:bodyPr/>
                    <a:lstStyle/>
                    <a:p>
                      <a:r>
                        <a:rPr lang="en-US" sz="2400" dirty="0"/>
                        <a:t>Kilo-</a:t>
                      </a:r>
                    </a:p>
                  </a:txBody>
                  <a:tcPr/>
                </a:tc>
                <a:tc>
                  <a:txBody>
                    <a:bodyPr/>
                    <a:lstStyle/>
                    <a:p>
                      <a:r>
                        <a:rPr lang="en-US" sz="2400" dirty="0"/>
                        <a:t>1 m = 0.001 km</a:t>
                      </a:r>
                    </a:p>
                  </a:txBody>
                  <a:tcPr/>
                </a:tc>
                <a:tc>
                  <a:txBody>
                    <a:bodyPr/>
                    <a:lstStyle/>
                    <a:p>
                      <a:r>
                        <a:rPr lang="en-US" sz="2400" dirty="0"/>
                        <a:t>1 L = 0.001 </a:t>
                      </a:r>
                      <a:r>
                        <a:rPr lang="en-US" sz="2400" dirty="0" err="1"/>
                        <a:t>kL</a:t>
                      </a:r>
                      <a:endParaRPr lang="en-US" sz="2400" dirty="0"/>
                    </a:p>
                  </a:txBody>
                  <a:tcPr/>
                </a:tc>
                <a:tc>
                  <a:txBody>
                    <a:bodyPr/>
                    <a:lstStyle/>
                    <a:p>
                      <a:r>
                        <a:rPr lang="en-US" sz="2400" dirty="0"/>
                        <a:t>1 g = 0.001 kg</a:t>
                      </a:r>
                    </a:p>
                  </a:txBody>
                  <a:tcPr/>
                </a:tc>
                <a:extLst>
                  <a:ext uri="{0D108BD9-81ED-4DB2-BD59-A6C34878D82A}">
                    <a16:rowId xmlns:a16="http://schemas.microsoft.com/office/drawing/2014/main" val="4294659324"/>
                  </a:ext>
                </a:extLst>
              </a:tr>
            </a:tbl>
          </a:graphicData>
        </a:graphic>
      </p:graphicFrame>
      <p:sp>
        <p:nvSpPr>
          <p:cNvPr id="8" name="Slide Number Placeholder 7">
            <a:extLst>
              <a:ext uri="{FF2B5EF4-FFF2-40B4-BE49-F238E27FC236}">
                <a16:creationId xmlns:a16="http://schemas.microsoft.com/office/drawing/2014/main" id="{799A9DCE-BE88-4183-859D-92C0DC456C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838168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6B9A18C-9F5C-48D5-8E70-149EF27A8074}"/>
              </a:ext>
            </a:extLst>
          </p:cNvPr>
          <p:cNvSpPr txBox="1">
            <a:spLocks noChangeArrowheads="1"/>
          </p:cNvSpPr>
          <p:nvPr/>
        </p:nvSpPr>
        <p:spPr>
          <a:xfrm>
            <a:off x="907507" y="299057"/>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Metric System</a:t>
            </a:r>
          </a:p>
        </p:txBody>
      </p:sp>
      <p:graphicFrame>
        <p:nvGraphicFramePr>
          <p:cNvPr id="7" name="Table 7">
            <a:extLst>
              <a:ext uri="{FF2B5EF4-FFF2-40B4-BE49-F238E27FC236}">
                <a16:creationId xmlns:a16="http://schemas.microsoft.com/office/drawing/2014/main" id="{CA018AD6-9965-4C6E-9AE8-347EEEFE94A4}"/>
              </a:ext>
            </a:extLst>
          </p:cNvPr>
          <p:cNvGraphicFramePr>
            <a:graphicFrameLocks noGrp="1"/>
          </p:cNvGraphicFramePr>
          <p:nvPr>
            <p:extLst/>
          </p:nvPr>
        </p:nvGraphicFramePr>
        <p:xfrm>
          <a:off x="226173" y="1367558"/>
          <a:ext cx="11582912" cy="5191384"/>
        </p:xfrm>
        <a:graphic>
          <a:graphicData uri="http://schemas.openxmlformats.org/drawingml/2006/table">
            <a:tbl>
              <a:tblPr firstRow="1" bandRow="1">
                <a:tableStyleId>{073A0DAA-6AF3-43AB-8588-CEC1D06C72B9}</a:tableStyleId>
              </a:tblPr>
              <a:tblGrid>
                <a:gridCol w="2895728">
                  <a:extLst>
                    <a:ext uri="{9D8B030D-6E8A-4147-A177-3AD203B41FA5}">
                      <a16:colId xmlns:a16="http://schemas.microsoft.com/office/drawing/2014/main" val="2197402130"/>
                    </a:ext>
                  </a:extLst>
                </a:gridCol>
                <a:gridCol w="2895728">
                  <a:extLst>
                    <a:ext uri="{9D8B030D-6E8A-4147-A177-3AD203B41FA5}">
                      <a16:colId xmlns:a16="http://schemas.microsoft.com/office/drawing/2014/main" val="1091535295"/>
                    </a:ext>
                  </a:extLst>
                </a:gridCol>
                <a:gridCol w="2895728">
                  <a:extLst>
                    <a:ext uri="{9D8B030D-6E8A-4147-A177-3AD203B41FA5}">
                      <a16:colId xmlns:a16="http://schemas.microsoft.com/office/drawing/2014/main" val="1462702753"/>
                    </a:ext>
                  </a:extLst>
                </a:gridCol>
                <a:gridCol w="2895728">
                  <a:extLst>
                    <a:ext uri="{9D8B030D-6E8A-4147-A177-3AD203B41FA5}">
                      <a16:colId xmlns:a16="http://schemas.microsoft.com/office/drawing/2014/main" val="1598562894"/>
                    </a:ext>
                  </a:extLst>
                </a:gridCol>
              </a:tblGrid>
              <a:tr h="644167">
                <a:tc>
                  <a:txBody>
                    <a:bodyPr/>
                    <a:lstStyle/>
                    <a:p>
                      <a:endParaRPr lang="en-US" sz="2400" dirty="0"/>
                    </a:p>
                  </a:txBody>
                  <a:tcPr/>
                </a:tc>
                <a:tc>
                  <a:txBody>
                    <a:bodyPr/>
                    <a:lstStyle/>
                    <a:p>
                      <a:r>
                        <a:rPr lang="en-US" sz="2400" dirty="0"/>
                        <a:t>Meter (Length)</a:t>
                      </a:r>
                    </a:p>
                  </a:txBody>
                  <a:tcPr/>
                </a:tc>
                <a:tc>
                  <a:txBody>
                    <a:bodyPr/>
                    <a:lstStyle/>
                    <a:p>
                      <a:r>
                        <a:rPr lang="en-US" sz="2400" dirty="0"/>
                        <a:t>Liter (Volume)</a:t>
                      </a:r>
                    </a:p>
                  </a:txBody>
                  <a:tcPr/>
                </a:tc>
                <a:tc>
                  <a:txBody>
                    <a:bodyPr/>
                    <a:lstStyle/>
                    <a:p>
                      <a:r>
                        <a:rPr lang="en-US" sz="2400" dirty="0"/>
                        <a:t>Gram (Mass)</a:t>
                      </a:r>
                    </a:p>
                  </a:txBody>
                  <a:tcPr/>
                </a:tc>
                <a:extLst>
                  <a:ext uri="{0D108BD9-81ED-4DB2-BD59-A6C34878D82A}">
                    <a16:rowId xmlns:a16="http://schemas.microsoft.com/office/drawing/2014/main" val="508569759"/>
                  </a:ext>
                </a:extLst>
              </a:tr>
              <a:tr h="644167">
                <a:tc>
                  <a:txBody>
                    <a:bodyPr/>
                    <a:lstStyle/>
                    <a:p>
                      <a:r>
                        <a:rPr lang="en-US" sz="2400" dirty="0"/>
                        <a:t>Milli -</a:t>
                      </a:r>
                    </a:p>
                  </a:txBody>
                  <a:tcPr/>
                </a:tc>
                <a:tc>
                  <a:txBody>
                    <a:bodyPr/>
                    <a:lstStyle/>
                    <a:p>
                      <a:r>
                        <a:rPr lang="en-US" sz="2400" dirty="0"/>
                        <a:t>1 m = 1000 mm</a:t>
                      </a:r>
                    </a:p>
                  </a:txBody>
                  <a:tcPr/>
                </a:tc>
                <a:tc>
                  <a:txBody>
                    <a:bodyPr/>
                    <a:lstStyle/>
                    <a:p>
                      <a:r>
                        <a:rPr lang="en-US" sz="2400" dirty="0"/>
                        <a:t>1 L = 1000 mL</a:t>
                      </a:r>
                    </a:p>
                  </a:txBody>
                  <a:tcPr/>
                </a:tc>
                <a:tc>
                  <a:txBody>
                    <a:bodyPr/>
                    <a:lstStyle/>
                    <a:p>
                      <a:r>
                        <a:rPr lang="en-US" sz="2400" dirty="0"/>
                        <a:t>1 g = 1000 mg</a:t>
                      </a:r>
                    </a:p>
                  </a:txBody>
                  <a:tcPr/>
                </a:tc>
                <a:extLst>
                  <a:ext uri="{0D108BD9-81ED-4DB2-BD59-A6C34878D82A}">
                    <a16:rowId xmlns:a16="http://schemas.microsoft.com/office/drawing/2014/main" val="268265628"/>
                  </a:ext>
                </a:extLst>
              </a:tr>
              <a:tr h="644167">
                <a:tc>
                  <a:txBody>
                    <a:bodyPr/>
                    <a:lstStyle/>
                    <a:p>
                      <a:r>
                        <a:rPr lang="en-US" sz="2400" dirty="0"/>
                        <a:t>Centi-</a:t>
                      </a:r>
                    </a:p>
                  </a:txBody>
                  <a:tcPr/>
                </a:tc>
                <a:tc>
                  <a:txBody>
                    <a:bodyPr/>
                    <a:lstStyle/>
                    <a:p>
                      <a:r>
                        <a:rPr lang="en-US" sz="2400" dirty="0"/>
                        <a:t>1 m = 100 cm</a:t>
                      </a:r>
                    </a:p>
                  </a:txBody>
                  <a:tcPr/>
                </a:tc>
                <a:tc>
                  <a:txBody>
                    <a:bodyPr/>
                    <a:lstStyle/>
                    <a:p>
                      <a:r>
                        <a:rPr lang="en-US" sz="2400" strike="sngStrike" dirty="0">
                          <a:solidFill>
                            <a:schemeClr val="bg1">
                              <a:lumMod val="50000"/>
                            </a:schemeClr>
                          </a:solidFill>
                        </a:rPr>
                        <a:t>1 L = 100 </a:t>
                      </a:r>
                      <a:r>
                        <a:rPr lang="en-US" sz="2400" strike="sngStrike" dirty="0" err="1">
                          <a:solidFill>
                            <a:schemeClr val="bg1">
                              <a:lumMod val="50000"/>
                            </a:schemeClr>
                          </a:solidFill>
                        </a:rPr>
                        <a:t>cL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100 cg</a:t>
                      </a:r>
                    </a:p>
                  </a:txBody>
                  <a:tcPr/>
                </a:tc>
                <a:extLst>
                  <a:ext uri="{0D108BD9-81ED-4DB2-BD59-A6C34878D82A}">
                    <a16:rowId xmlns:a16="http://schemas.microsoft.com/office/drawing/2014/main" val="2632296090"/>
                  </a:ext>
                </a:extLst>
              </a:tr>
              <a:tr h="682215">
                <a:tc>
                  <a:txBody>
                    <a:bodyPr/>
                    <a:lstStyle/>
                    <a:p>
                      <a:r>
                        <a:rPr lang="en-US" sz="2400" dirty="0"/>
                        <a:t>Deci-</a:t>
                      </a:r>
                    </a:p>
                  </a:txBody>
                  <a:tcPr/>
                </a:tc>
                <a:tc>
                  <a:txBody>
                    <a:bodyPr/>
                    <a:lstStyle/>
                    <a:p>
                      <a:r>
                        <a:rPr lang="en-US" sz="2400" strike="sngStrike" dirty="0">
                          <a:solidFill>
                            <a:schemeClr val="bg1">
                              <a:lumMod val="50000"/>
                            </a:schemeClr>
                          </a:solidFill>
                        </a:rPr>
                        <a:t>1 m = 10 dm</a:t>
                      </a:r>
                    </a:p>
                  </a:txBody>
                  <a:tcPr/>
                </a:tc>
                <a:tc>
                  <a:txBody>
                    <a:bodyPr/>
                    <a:lstStyle/>
                    <a:p>
                      <a:r>
                        <a:rPr lang="en-US" sz="2400" strike="sngStrike" dirty="0">
                          <a:solidFill>
                            <a:schemeClr val="bg1">
                              <a:lumMod val="50000"/>
                            </a:schemeClr>
                          </a:solidFill>
                        </a:rPr>
                        <a:t>1 L = 10 dL</a:t>
                      </a:r>
                    </a:p>
                  </a:txBody>
                  <a:tcPr/>
                </a:tc>
                <a:tc>
                  <a:txBody>
                    <a:bodyPr/>
                    <a:lstStyle/>
                    <a:p>
                      <a:r>
                        <a:rPr lang="en-US" sz="2400" strike="sngStrike" dirty="0">
                          <a:solidFill>
                            <a:schemeClr val="bg1">
                              <a:lumMod val="50000"/>
                            </a:schemeClr>
                          </a:solidFill>
                        </a:rPr>
                        <a:t>1 g = 10 dg</a:t>
                      </a:r>
                    </a:p>
                  </a:txBody>
                  <a:tcPr/>
                </a:tc>
                <a:extLst>
                  <a:ext uri="{0D108BD9-81ED-4DB2-BD59-A6C34878D82A}">
                    <a16:rowId xmlns:a16="http://schemas.microsoft.com/office/drawing/2014/main" val="2954272024"/>
                  </a:ext>
                </a:extLst>
              </a:tr>
              <a:tr h="644167">
                <a:tc>
                  <a:txBody>
                    <a:bodyPr/>
                    <a:lstStyle/>
                    <a:p>
                      <a:r>
                        <a:rPr lang="en-US" sz="2400" dirty="0"/>
                        <a:t>Base</a:t>
                      </a:r>
                    </a:p>
                  </a:txBody>
                  <a:tcPr/>
                </a:tc>
                <a:tc>
                  <a:txBody>
                    <a:bodyPr/>
                    <a:lstStyle/>
                    <a:p>
                      <a:r>
                        <a:rPr lang="en-US" sz="2400" dirty="0"/>
                        <a:t>1 m = 1 m</a:t>
                      </a:r>
                    </a:p>
                  </a:txBody>
                  <a:tcPr/>
                </a:tc>
                <a:tc>
                  <a:txBody>
                    <a:bodyPr/>
                    <a:lstStyle/>
                    <a:p>
                      <a:r>
                        <a:rPr lang="en-US" sz="2400" dirty="0"/>
                        <a:t>1 L = 1 L</a:t>
                      </a:r>
                    </a:p>
                  </a:txBody>
                  <a:tcPr/>
                </a:tc>
                <a:tc>
                  <a:txBody>
                    <a:bodyPr/>
                    <a:lstStyle/>
                    <a:p>
                      <a:r>
                        <a:rPr lang="en-US" sz="2400" dirty="0"/>
                        <a:t>1 g = 1 g</a:t>
                      </a:r>
                    </a:p>
                  </a:txBody>
                  <a:tcPr/>
                </a:tc>
                <a:extLst>
                  <a:ext uri="{0D108BD9-81ED-4DB2-BD59-A6C34878D82A}">
                    <a16:rowId xmlns:a16="http://schemas.microsoft.com/office/drawing/2014/main" val="980792463"/>
                  </a:ext>
                </a:extLst>
              </a:tr>
              <a:tr h="644167">
                <a:tc>
                  <a:txBody>
                    <a:bodyPr/>
                    <a:lstStyle/>
                    <a:p>
                      <a:r>
                        <a:rPr lang="en-US" sz="2400" dirty="0"/>
                        <a:t>Deca-</a:t>
                      </a:r>
                    </a:p>
                  </a:txBody>
                  <a:tcPr/>
                </a:tc>
                <a:tc>
                  <a:txBody>
                    <a:bodyPr/>
                    <a:lstStyle/>
                    <a:p>
                      <a:r>
                        <a:rPr lang="en-US" sz="2400" strike="sngStrike" dirty="0">
                          <a:solidFill>
                            <a:schemeClr val="bg1">
                              <a:lumMod val="50000"/>
                            </a:schemeClr>
                          </a:solidFill>
                        </a:rPr>
                        <a:t>1 m = 0.1 dam</a:t>
                      </a:r>
                    </a:p>
                  </a:txBody>
                  <a:tcPr/>
                </a:tc>
                <a:tc>
                  <a:txBody>
                    <a:bodyPr/>
                    <a:lstStyle/>
                    <a:p>
                      <a:r>
                        <a:rPr lang="en-US" sz="2400" strike="sngStrike" dirty="0">
                          <a:solidFill>
                            <a:schemeClr val="bg1">
                              <a:lumMod val="50000"/>
                            </a:schemeClr>
                          </a:solidFill>
                        </a:rPr>
                        <a:t>1 L = 0.1 </a:t>
                      </a:r>
                      <a:r>
                        <a:rPr lang="en-US" sz="2400" strike="sngStrike" dirty="0" err="1">
                          <a:solidFill>
                            <a:schemeClr val="bg1">
                              <a:lumMod val="50000"/>
                            </a:schemeClr>
                          </a:solidFill>
                        </a:rPr>
                        <a:t>daL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0.1 </a:t>
                      </a:r>
                      <a:r>
                        <a:rPr lang="en-US" sz="2400" strike="sngStrike" dirty="0" err="1">
                          <a:solidFill>
                            <a:schemeClr val="bg1">
                              <a:lumMod val="50000"/>
                            </a:schemeClr>
                          </a:solidFill>
                        </a:rPr>
                        <a:t>dag</a:t>
                      </a:r>
                      <a:endParaRPr lang="en-US" sz="2400" strike="sngStrike" dirty="0">
                        <a:solidFill>
                          <a:schemeClr val="bg1">
                            <a:lumMod val="50000"/>
                          </a:schemeClr>
                        </a:solidFill>
                      </a:endParaRPr>
                    </a:p>
                  </a:txBody>
                  <a:tcPr/>
                </a:tc>
                <a:extLst>
                  <a:ext uri="{0D108BD9-81ED-4DB2-BD59-A6C34878D82A}">
                    <a16:rowId xmlns:a16="http://schemas.microsoft.com/office/drawing/2014/main" val="3671752291"/>
                  </a:ext>
                </a:extLst>
              </a:tr>
              <a:tr h="644167">
                <a:tc>
                  <a:txBody>
                    <a:bodyPr/>
                    <a:lstStyle/>
                    <a:p>
                      <a:r>
                        <a:rPr lang="en-US" sz="2400" dirty="0" err="1"/>
                        <a:t>Hecto</a:t>
                      </a:r>
                      <a:r>
                        <a:rPr lang="en-US" sz="2400" dirty="0"/>
                        <a:t>-</a:t>
                      </a:r>
                    </a:p>
                  </a:txBody>
                  <a:tcPr/>
                </a:tc>
                <a:tc>
                  <a:txBody>
                    <a:bodyPr/>
                    <a:lstStyle/>
                    <a:p>
                      <a:r>
                        <a:rPr lang="en-US" sz="2400" strike="sngStrike" dirty="0">
                          <a:solidFill>
                            <a:schemeClr val="bg1">
                              <a:lumMod val="50000"/>
                            </a:schemeClr>
                          </a:solidFill>
                        </a:rPr>
                        <a:t>1 m = 0.01 hm</a:t>
                      </a:r>
                    </a:p>
                  </a:txBody>
                  <a:tcPr/>
                </a:tc>
                <a:tc>
                  <a:txBody>
                    <a:bodyPr/>
                    <a:lstStyle/>
                    <a:p>
                      <a:r>
                        <a:rPr lang="en-US" sz="2400" strike="sngStrike" dirty="0">
                          <a:solidFill>
                            <a:schemeClr val="bg1">
                              <a:lumMod val="50000"/>
                            </a:schemeClr>
                          </a:solidFill>
                        </a:rPr>
                        <a:t>1 L = 0.01 </a:t>
                      </a:r>
                      <a:r>
                        <a:rPr lang="en-US" sz="2400" strike="sngStrike" dirty="0" err="1">
                          <a:solidFill>
                            <a:schemeClr val="bg1">
                              <a:lumMod val="50000"/>
                            </a:schemeClr>
                          </a:solidFill>
                        </a:rPr>
                        <a:t>hL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0.01 hg</a:t>
                      </a:r>
                    </a:p>
                  </a:txBody>
                  <a:tcPr/>
                </a:tc>
                <a:extLst>
                  <a:ext uri="{0D108BD9-81ED-4DB2-BD59-A6C34878D82A}">
                    <a16:rowId xmlns:a16="http://schemas.microsoft.com/office/drawing/2014/main" val="4222090411"/>
                  </a:ext>
                </a:extLst>
              </a:tr>
              <a:tr h="644167">
                <a:tc>
                  <a:txBody>
                    <a:bodyPr/>
                    <a:lstStyle/>
                    <a:p>
                      <a:r>
                        <a:rPr lang="en-US" sz="2400" dirty="0"/>
                        <a:t>Kilo-</a:t>
                      </a:r>
                    </a:p>
                  </a:txBody>
                  <a:tcPr/>
                </a:tc>
                <a:tc>
                  <a:txBody>
                    <a:bodyPr/>
                    <a:lstStyle/>
                    <a:p>
                      <a:r>
                        <a:rPr lang="en-US" sz="2400" dirty="0"/>
                        <a:t>1 m = 0.001 km</a:t>
                      </a:r>
                    </a:p>
                  </a:txBody>
                  <a:tcPr/>
                </a:tc>
                <a:tc>
                  <a:txBody>
                    <a:bodyPr/>
                    <a:lstStyle/>
                    <a:p>
                      <a:r>
                        <a:rPr lang="en-US" sz="2400" strike="sngStrike" dirty="0">
                          <a:solidFill>
                            <a:schemeClr val="bg1">
                              <a:lumMod val="50000"/>
                            </a:schemeClr>
                          </a:solidFill>
                        </a:rPr>
                        <a:t>1 L = 0.001 </a:t>
                      </a:r>
                      <a:r>
                        <a:rPr lang="en-US" sz="2400" strike="sngStrike" dirty="0" err="1">
                          <a:solidFill>
                            <a:schemeClr val="bg1">
                              <a:lumMod val="50000"/>
                            </a:schemeClr>
                          </a:solidFill>
                        </a:rPr>
                        <a:t>kL</a:t>
                      </a:r>
                      <a:endParaRPr lang="en-US" sz="2400" strike="sngStrike" dirty="0">
                        <a:solidFill>
                          <a:schemeClr val="bg1">
                            <a:lumMod val="50000"/>
                          </a:schemeClr>
                        </a:solidFill>
                      </a:endParaRPr>
                    </a:p>
                  </a:txBody>
                  <a:tcPr/>
                </a:tc>
                <a:tc>
                  <a:txBody>
                    <a:bodyPr/>
                    <a:lstStyle/>
                    <a:p>
                      <a:r>
                        <a:rPr lang="en-US" sz="2400" dirty="0"/>
                        <a:t>1 g = 0.001 kg</a:t>
                      </a:r>
                    </a:p>
                  </a:txBody>
                  <a:tcPr/>
                </a:tc>
                <a:extLst>
                  <a:ext uri="{0D108BD9-81ED-4DB2-BD59-A6C34878D82A}">
                    <a16:rowId xmlns:a16="http://schemas.microsoft.com/office/drawing/2014/main" val="4294659324"/>
                  </a:ext>
                </a:extLst>
              </a:tr>
            </a:tbl>
          </a:graphicData>
        </a:graphic>
      </p:graphicFrame>
      <p:sp>
        <p:nvSpPr>
          <p:cNvPr id="2" name="Slide Number Placeholder 1">
            <a:extLst>
              <a:ext uri="{FF2B5EF4-FFF2-40B4-BE49-F238E27FC236}">
                <a16:creationId xmlns:a16="http://schemas.microsoft.com/office/drawing/2014/main" id="{6DB23F2E-8B91-4EA6-8E74-BD3E3628EE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958878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47A33-7EDA-444C-BE10-BC664574D592}"/>
              </a:ext>
            </a:extLst>
          </p:cNvPr>
          <p:cNvSpPr>
            <a:spLocks noGrp="1"/>
          </p:cNvSpPr>
          <p:nvPr>
            <p:ph type="title"/>
          </p:nvPr>
        </p:nvSpPr>
        <p:spPr/>
        <p:txBody>
          <a:bodyPr>
            <a:normAutofit/>
          </a:bodyPr>
          <a:lstStyle/>
          <a:p>
            <a:r>
              <a:rPr lang="en-US" sz="6000" dirty="0"/>
              <a:t>Conversions</a:t>
            </a:r>
          </a:p>
        </p:txBody>
      </p:sp>
      <p:graphicFrame>
        <p:nvGraphicFramePr>
          <p:cNvPr id="4" name="Table 3">
            <a:extLst>
              <a:ext uri="{FF2B5EF4-FFF2-40B4-BE49-F238E27FC236}">
                <a16:creationId xmlns:a16="http://schemas.microsoft.com/office/drawing/2014/main" id="{E594D24C-5BD8-4728-B500-684F7F4FD937}"/>
              </a:ext>
            </a:extLst>
          </p:cNvPr>
          <p:cNvGraphicFramePr>
            <a:graphicFrameLocks noGrp="1"/>
          </p:cNvGraphicFramePr>
          <p:nvPr>
            <p:extLst/>
          </p:nvPr>
        </p:nvGraphicFramePr>
        <p:xfrm>
          <a:off x="5479892" y="228628"/>
          <a:ext cx="5638801" cy="6400786"/>
        </p:xfrm>
        <a:graphic>
          <a:graphicData uri="http://schemas.openxmlformats.org/drawingml/2006/table">
            <a:tbl>
              <a:tblPr firstRow="1" firstCol="1" bandRow="1"/>
              <a:tblGrid>
                <a:gridCol w="2312541">
                  <a:extLst>
                    <a:ext uri="{9D8B030D-6E8A-4147-A177-3AD203B41FA5}">
                      <a16:colId xmlns:a16="http://schemas.microsoft.com/office/drawing/2014/main" val="3368682709"/>
                    </a:ext>
                  </a:extLst>
                </a:gridCol>
                <a:gridCol w="633573">
                  <a:extLst>
                    <a:ext uri="{9D8B030D-6E8A-4147-A177-3AD203B41FA5}">
                      <a16:colId xmlns:a16="http://schemas.microsoft.com/office/drawing/2014/main" val="1222407939"/>
                    </a:ext>
                  </a:extLst>
                </a:gridCol>
                <a:gridCol w="2692687">
                  <a:extLst>
                    <a:ext uri="{9D8B030D-6E8A-4147-A177-3AD203B41FA5}">
                      <a16:colId xmlns:a16="http://schemas.microsoft.com/office/drawing/2014/main" val="4061563753"/>
                    </a:ext>
                  </a:extLst>
                </a:gridCol>
              </a:tblGrid>
              <a:tr h="461941">
                <a:tc gridSpan="3">
                  <a:txBody>
                    <a:bodyPr/>
                    <a:lstStyle/>
                    <a:p>
                      <a:pPr marL="0" marR="0" algn="ctr">
                        <a:lnSpc>
                          <a:spcPct val="115000"/>
                        </a:lnSpc>
                        <a:spcBef>
                          <a:spcPts val="0"/>
                        </a:spcBef>
                        <a:spcAft>
                          <a:spcPts val="0"/>
                        </a:spcAft>
                      </a:pPr>
                      <a:r>
                        <a:rPr lang="en-US"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Common Conversion Factors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215518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acre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43,560 ft</a:t>
                      </a:r>
                      <a:r>
                        <a:rPr lang="en-US" sz="240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extLst>
                  <a:ext uri="{0D108BD9-81ED-4DB2-BD59-A6C34878D82A}">
                    <a16:rowId xmlns:a16="http://schemas.microsoft.com/office/drawing/2014/main" val="324282924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acre-foot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326,00 gallons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75870353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cubic foot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7.48 gallons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2822995530"/>
                  </a:ext>
                </a:extLst>
              </a:tr>
              <a:tr h="395923">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cubic foot </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62.4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47856509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cfs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0.646 MGD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137032799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foot </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0.305 meters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416506494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ft of water</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0.433 psi</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324570803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gallon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3.79 liters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47695265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gallon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8.34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21910577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mile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5,280 feet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73687908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MGD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1.55 cfs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497407878"/>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pound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0.454 kg</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85304164"/>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psi</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2.31 feet of water</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1027835"/>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ton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2,000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1619366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year </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365 days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2046554073"/>
                  </a:ext>
                </a:extLst>
              </a:tr>
            </a:tbl>
          </a:graphicData>
        </a:graphic>
      </p:graphicFrame>
      <p:sp>
        <p:nvSpPr>
          <p:cNvPr id="5" name="Slide Number Placeholder 4">
            <a:extLst>
              <a:ext uri="{FF2B5EF4-FFF2-40B4-BE49-F238E27FC236}">
                <a16:creationId xmlns:a16="http://schemas.microsoft.com/office/drawing/2014/main" id="{CA3F6072-F839-42D3-BB8E-0A9CBDF8AF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84153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F25C-F6B4-4704-8CEB-0D6469417480}"/>
              </a:ext>
            </a:extLst>
          </p:cNvPr>
          <p:cNvSpPr>
            <a:spLocks noGrp="1"/>
          </p:cNvSpPr>
          <p:nvPr>
            <p:ph type="title"/>
          </p:nvPr>
        </p:nvSpPr>
        <p:spPr>
          <a:xfrm>
            <a:off x="838201" y="365125"/>
            <a:ext cx="5473505" cy="2743835"/>
          </a:xfrm>
        </p:spPr>
        <p:txBody>
          <a:bodyPr>
            <a:normAutofit fontScale="90000"/>
          </a:bodyPr>
          <a:lstStyle/>
          <a:p>
            <a:r>
              <a:rPr lang="en-US" sz="5400" dirty="0"/>
              <a:t>ABC Formula Sheet Abbreviations and Conversion factors</a:t>
            </a:r>
          </a:p>
        </p:txBody>
      </p:sp>
      <p:pic>
        <p:nvPicPr>
          <p:cNvPr id="4" name="Picture 3">
            <a:extLst>
              <a:ext uri="{FF2B5EF4-FFF2-40B4-BE49-F238E27FC236}">
                <a16:creationId xmlns:a16="http://schemas.microsoft.com/office/drawing/2014/main" id="{257E3760-EF2F-43FD-B436-026AF8C27AEC}"/>
              </a:ext>
            </a:extLst>
          </p:cNvPr>
          <p:cNvPicPr>
            <a:picLocks noChangeAspect="1"/>
          </p:cNvPicPr>
          <p:nvPr/>
        </p:nvPicPr>
        <p:blipFill>
          <a:blip r:embed="rId3"/>
          <a:stretch>
            <a:fillRect/>
          </a:stretch>
        </p:blipFill>
        <p:spPr>
          <a:xfrm>
            <a:off x="6356202" y="0"/>
            <a:ext cx="4745439" cy="6858000"/>
          </a:xfrm>
          <a:prstGeom prst="rect">
            <a:avLst/>
          </a:prstGeom>
        </p:spPr>
      </p:pic>
      <p:sp>
        <p:nvSpPr>
          <p:cNvPr id="5" name="Slide Number Placeholder 4">
            <a:extLst>
              <a:ext uri="{FF2B5EF4-FFF2-40B4-BE49-F238E27FC236}">
                <a16:creationId xmlns:a16="http://schemas.microsoft.com/office/drawing/2014/main" id="{8BB69C48-1064-46C0-869E-EF3DB853C5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8161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3D4B0DF-D10C-4DB6-AB1E-0E33E2573777}"/>
              </a:ext>
            </a:extLst>
          </p:cNvPr>
          <p:cNvSpPr/>
          <p:nvPr/>
        </p:nvSpPr>
        <p:spPr>
          <a:xfrm>
            <a:off x="611131" y="3956936"/>
            <a:ext cx="10604819" cy="1888535"/>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660B060-BB26-413C-9216-6945ABDAFBFB}"/>
              </a:ext>
            </a:extLst>
          </p:cNvPr>
          <p:cNvSpPr>
            <a:spLocks noGrp="1"/>
          </p:cNvSpPr>
          <p:nvPr>
            <p:ph type="title"/>
          </p:nvPr>
        </p:nvSpPr>
        <p:spPr>
          <a:xfrm>
            <a:off x="838200" y="131043"/>
            <a:ext cx="10515600" cy="1325563"/>
          </a:xfrm>
        </p:spPr>
        <p:txBody>
          <a:bodyPr>
            <a:normAutofit/>
          </a:bodyPr>
          <a:lstStyle/>
          <a:p>
            <a:r>
              <a:rPr lang="en-US" sz="5400" dirty="0"/>
              <a:t>How do we use conversion factors?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E5C365-9105-4E8A-9125-BBF74F51F7F8}"/>
                  </a:ext>
                </a:extLst>
              </p:cNvPr>
              <p:cNvSpPr>
                <a:spLocks noGrp="1"/>
              </p:cNvSpPr>
              <p:nvPr>
                <p:ph idx="1"/>
              </p:nvPr>
            </p:nvSpPr>
            <p:spPr>
              <a:xfrm>
                <a:off x="838200" y="1456606"/>
                <a:ext cx="10515600" cy="5401393"/>
              </a:xfrm>
            </p:spPr>
            <p:txBody>
              <a:bodyPr>
                <a:normAutofit fontScale="92500" lnSpcReduction="10000"/>
              </a:bodyPr>
              <a:lstStyle/>
              <a:p>
                <a:pPr marL="0" indent="0">
                  <a:buNone/>
                </a:pPr>
                <a:r>
                  <a:rPr lang="en-US" sz="3200" b="1" dirty="0"/>
                  <a:t>Multiply or divide </a:t>
                </a:r>
                <a:r>
                  <a:rPr lang="en-US" sz="3200" dirty="0"/>
                  <a:t>your measurement by the conversion factor</a:t>
                </a:r>
              </a:p>
              <a:p>
                <a:pPr marL="0" indent="0">
                  <a:buNone/>
                </a:pPr>
                <a:endParaRPr lang="en-US" sz="3200" dirty="0"/>
              </a:p>
              <a:p>
                <a:pPr marL="0" indent="0">
                  <a:buNone/>
                </a:pPr>
                <a:r>
                  <a:rPr lang="en-US" sz="3200" i="1" dirty="0"/>
                  <a:t>What you’re really doing:</a:t>
                </a:r>
              </a:p>
              <a:p>
                <a:pPr marL="514350" indent="-514350">
                  <a:buFont typeface="+mj-lt"/>
                  <a:buAutoNum type="arabicPeriod"/>
                </a:pPr>
                <a:r>
                  <a:rPr lang="en-US" sz="3200" dirty="0"/>
                  <a:t>Turning the conversion factor into a fraction</a:t>
                </a:r>
              </a:p>
              <a:p>
                <a:pPr marL="514350" indent="-514350">
                  <a:buFont typeface="+mj-lt"/>
                  <a:buAutoNum type="arabicPeriod"/>
                </a:pPr>
                <a:r>
                  <a:rPr lang="en-US" sz="3200" dirty="0"/>
                  <a:t>Multiplying by one</a:t>
                </a:r>
              </a:p>
              <a:p>
                <a:pPr marL="0" indent="0">
                  <a:buNone/>
                </a:pPr>
                <a:endParaRPr lang="en-US" sz="3200" dirty="0"/>
              </a:p>
              <a:p>
                <a:pPr marL="0" indent="0">
                  <a:buNone/>
                </a:pPr>
                <a:r>
                  <a:rPr lang="en-US" sz="3200" dirty="0">
                    <a:latin typeface="Cambria Math" panose="02040503050406030204" pitchFamily="18" charset="0"/>
                    <a:ea typeface="Cambria Math" panose="02040503050406030204" pitchFamily="18" charset="0"/>
                  </a:rPr>
                  <a:t>1 gal = 3.79 Liters	</a:t>
                </a:r>
                <a14:m>
                  <m:oMath xmlns:m="http://schemas.openxmlformats.org/officeDocument/2006/math">
                    <m:d>
                      <m:dPr>
                        <m:ctrlPr>
                          <a:rPr lang="en-US" sz="4000" b="0" i="1" smtClean="0">
                            <a:latin typeface="Cambria Math" panose="02040503050406030204" pitchFamily="18" charset="0"/>
                            <a:ea typeface="Cambria Math" panose="02040503050406030204" pitchFamily="18" charset="0"/>
                          </a:rPr>
                        </m:ctrlPr>
                      </m:dPr>
                      <m:e>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num>
                          <m:den>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den>
                        </m:f>
                      </m:e>
                    </m:d>
                  </m:oMath>
                </a14:m>
                <a:r>
                  <a:rPr lang="en-US" sz="4000" dirty="0">
                    <a:latin typeface="Cambria Math" panose="02040503050406030204" pitchFamily="18" charset="0"/>
                    <a:ea typeface="Cambria Math" panose="02040503050406030204" pitchFamily="18" charset="0"/>
                  </a:rPr>
                  <a:t> = 1		</a:t>
                </a:r>
                <a14:m>
                  <m:oMath xmlns:m="http://schemas.openxmlformats.org/officeDocument/2006/math">
                    <m:d>
                      <m:dPr>
                        <m:ctrlPr>
                          <a:rPr lang="en-US" sz="4000" i="1">
                            <a:latin typeface="Cambria Math" panose="02040503050406030204" pitchFamily="18" charset="0"/>
                            <a:ea typeface="Cambria Math" panose="02040503050406030204" pitchFamily="18" charset="0"/>
                          </a:rPr>
                        </m:ctrlPr>
                      </m:dPr>
                      <m:e>
                        <m:f>
                          <m:fPr>
                            <m:ctrlPr>
                              <a:rPr lang="en-US" sz="4000" i="1">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num>
                          <m:den>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den>
                        </m:f>
                      </m:e>
                    </m:d>
                  </m:oMath>
                </a14:m>
                <a:r>
                  <a:rPr lang="en-US" sz="4000" dirty="0">
                    <a:latin typeface="Cambria Math" panose="02040503050406030204" pitchFamily="18" charset="0"/>
                    <a:ea typeface="Cambria Math" panose="02040503050406030204" pitchFamily="18" charset="0"/>
                  </a:rPr>
                  <a:t> = 1</a:t>
                </a:r>
              </a:p>
              <a:p>
                <a:pPr marL="0" indent="0">
                  <a:buNone/>
                </a:pPr>
                <a:endParaRPr lang="en-US" sz="4000" dirty="0">
                  <a:latin typeface="Cambria Math" panose="02040503050406030204" pitchFamily="18" charset="0"/>
                  <a:ea typeface="Cambria Math" panose="02040503050406030204" pitchFamily="18" charset="0"/>
                </a:endParaRPr>
              </a:p>
              <a:p>
                <a:pPr marL="0" indent="0">
                  <a:buNone/>
                </a:pPr>
                <a:r>
                  <a:rPr lang="en-US" sz="3200" dirty="0">
                    <a:ea typeface="Cambria Math" panose="02040503050406030204" pitchFamily="18" charset="0"/>
                  </a:rPr>
                  <a:t>You can multiple anything by 1 and not change its quantity, only change the units.</a:t>
                </a:r>
              </a:p>
            </p:txBody>
          </p:sp>
        </mc:Choice>
        <mc:Fallback xmlns="">
          <p:sp>
            <p:nvSpPr>
              <p:cNvPr id="3" name="Content Placeholder 2">
                <a:extLst>
                  <a:ext uri="{FF2B5EF4-FFF2-40B4-BE49-F238E27FC236}">
                    <a16:creationId xmlns:a16="http://schemas.microsoft.com/office/drawing/2014/main" id="{E4E5C365-9105-4E8A-9125-BBF74F51F7F8}"/>
                  </a:ext>
                </a:extLst>
              </p:cNvPr>
              <p:cNvSpPr>
                <a:spLocks noGrp="1" noRot="1" noChangeAspect="1" noMove="1" noResize="1" noEditPoints="1" noAdjustHandles="1" noChangeArrowheads="1" noChangeShapeType="1" noTextEdit="1"/>
              </p:cNvSpPr>
              <p:nvPr>
                <p:ph idx="1"/>
              </p:nvPr>
            </p:nvSpPr>
            <p:spPr>
              <a:xfrm>
                <a:off x="838200" y="1456606"/>
                <a:ext cx="10515600" cy="5401393"/>
              </a:xfrm>
              <a:blipFill>
                <a:blip r:embed="rId2"/>
                <a:stretch>
                  <a:fillRect l="-1391" t="-293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FA3DCA7-8FFF-4172-BDE9-DCEC3A4063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425004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825625"/>
            <a:ext cx="10515600" cy="1603375"/>
          </a:xfrm>
        </p:spPr>
        <p:txBody>
          <a:bodyPr>
            <a:normAutofit/>
          </a:bodyPr>
          <a:lstStyle/>
          <a:p>
            <a:pPr marL="0" indent="0">
              <a:buNone/>
            </a:pPr>
            <a:r>
              <a:rPr lang="en-US" sz="3600" dirty="0"/>
              <a:t>Your Sodium Hypochlorite tank holds 40 gallons, but the store sells it by the liter. How many liters of Sodium Hypochlorite do you need to fill up your 40 gallon tank?</a:t>
            </a:r>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p:txBody>
          <a:bodyPr>
            <a:normAutofit/>
          </a:bodyPr>
          <a:lstStyle/>
          <a:p>
            <a:r>
              <a:rPr lang="en-US" sz="5400" dirty="0"/>
              <a:t>Example of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A21BB61-D524-4939-8A56-0A0E53EC000B}"/>
                  </a:ext>
                </a:extLst>
              </p:cNvPr>
              <p:cNvSpPr txBox="1"/>
              <p:nvPr/>
            </p:nvSpPr>
            <p:spPr>
              <a:xfrm>
                <a:off x="838200" y="3756530"/>
                <a:ext cx="6095234" cy="21800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 gal = 3.79 liters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40 gal </a:t>
                </a:r>
                <a14:m>
                  <m:oMath xmlns:m="http://schemas.openxmlformats.org/officeDocument/2006/math">
                    <m:r>
                      <a:rPr kumimoji="0" lang="en-US" sz="3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d>
                      <m:dPr>
                        <m:ctrlP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f>
                          <m:fPr>
                            <m:ctrlP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3.79</m:t>
                            </m:r>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𝐿</m:t>
                            </m:r>
                          </m:num>
                          <m:den>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𝑔𝑎𝑙</m:t>
                            </m:r>
                          </m:den>
                        </m:f>
                      </m:e>
                    </m:d>
                  </m:oMath>
                </a14:m>
                <a:endPar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7" name="TextBox 6">
                <a:extLst>
                  <a:ext uri="{FF2B5EF4-FFF2-40B4-BE49-F238E27FC236}">
                    <a16:creationId xmlns:a16="http://schemas.microsoft.com/office/drawing/2014/main" id="{7A21BB61-D524-4939-8A56-0A0E53EC000B}"/>
                  </a:ext>
                </a:extLst>
              </p:cNvPr>
              <p:cNvSpPr txBox="1">
                <a:spLocks noRot="1" noChangeAspect="1" noMove="1" noResize="1" noEditPoints="1" noAdjustHandles="1" noChangeArrowheads="1" noChangeShapeType="1" noTextEdit="1"/>
              </p:cNvSpPr>
              <p:nvPr/>
            </p:nvSpPr>
            <p:spPr>
              <a:xfrm>
                <a:off x="838200" y="3756530"/>
                <a:ext cx="6095234" cy="2180020"/>
              </a:xfrm>
              <a:prstGeom prst="rect">
                <a:avLst/>
              </a:prstGeom>
              <a:blipFill>
                <a:blip r:embed="rId2"/>
                <a:stretch>
                  <a:fillRect l="-3103" t="-419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a:t>
            </a:r>
            <a:r>
              <a:rPr lang="en-US" sz="3200" dirty="0">
                <a:solidFill>
                  <a:prstClr val="black"/>
                </a:solidFill>
                <a:latin typeface="Cambria Math" panose="02040503050406030204" pitchFamily="18" charset="0"/>
                <a:ea typeface="Cambria Math" panose="02040503050406030204" pitchFamily="18" charset="0"/>
              </a:rPr>
              <a:t>  </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 gal</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40 gal</a:t>
            </a:r>
            <a:r>
              <a:rPr lang="en-US" sz="3200" dirty="0">
                <a:solidFill>
                  <a:prstClr val="black"/>
                </a:solidFill>
                <a:latin typeface="Cambria Math" panose="02040503050406030204" pitchFamily="18" charset="0"/>
                <a:ea typeface="Cambria Math" panose="02040503050406030204" pitchFamily="18" charset="0"/>
              </a:rPr>
              <a:t>  </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3.79L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150 L</a:t>
            </a:r>
          </a:p>
        </p:txBody>
      </p:sp>
      <p:sp>
        <p:nvSpPr>
          <p:cNvPr id="26" name="TextBox 25">
            <a:extLst>
              <a:ext uri="{FF2B5EF4-FFF2-40B4-BE49-F238E27FC236}">
                <a16:creationId xmlns:a16="http://schemas.microsoft.com/office/drawing/2014/main" id="{70D1B454-E81C-4C56-9DBC-7544D39040BD}"/>
              </a:ext>
            </a:extLst>
          </p:cNvPr>
          <p:cNvSpPr txBox="1"/>
          <p:nvPr/>
        </p:nvSpPr>
        <p:spPr>
          <a:xfrm>
            <a:off x="3725377" y="5143442"/>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150 L</a:t>
            </a:r>
          </a:p>
        </p:txBody>
      </p:sp>
      <p:cxnSp>
        <p:nvCxnSpPr>
          <p:cNvPr id="28" name="Straight Connector 27">
            <a:extLst>
              <a:ext uri="{FF2B5EF4-FFF2-40B4-BE49-F238E27FC236}">
                <a16:creationId xmlns:a16="http://schemas.microsoft.com/office/drawing/2014/main" id="{8BFAC4BE-7438-4AE4-85E8-FDC5088D95A6}"/>
              </a:ext>
            </a:extLst>
          </p:cNvPr>
          <p:cNvCxnSpPr/>
          <p:nvPr/>
        </p:nvCxnSpPr>
        <p:spPr>
          <a:xfrm>
            <a:off x="1562291" y="520610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3C86C95-1743-48F1-A472-DF2D2AC36C2E}"/>
              </a:ext>
            </a:extLst>
          </p:cNvPr>
          <p:cNvCxnSpPr/>
          <p:nvPr/>
        </p:nvCxnSpPr>
        <p:spPr>
          <a:xfrm>
            <a:off x="3000519" y="5513849"/>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86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7" grpId="0"/>
      <p:bldP spid="19" grpId="0"/>
      <p:bldP spid="18"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text, stationary, envelope&#10;&#10;Description automatically generated">
            <a:extLst>
              <a:ext uri="{FF2B5EF4-FFF2-40B4-BE49-F238E27FC236}">
                <a16:creationId xmlns:a16="http://schemas.microsoft.com/office/drawing/2014/main" id="{EC8E24DC-3276-4D19-ACAD-247FB114D5F6}"/>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lnSpcReduction="10000"/>
          </a:bodyPr>
          <a:lstStyle/>
          <a:p>
            <a:pPr marL="0" indent="0">
              <a:buNone/>
            </a:pPr>
            <a:r>
              <a:rPr lang="en-US" sz="3600" dirty="0"/>
              <a:t>To figure out the volume of your clarifier, you measure it with your tape measure and determine it holds 46 cubic feet of water. How many gallons does your clarifier hold?  1 ft</a:t>
            </a:r>
            <a:r>
              <a:rPr lang="en-US" sz="3600" baseline="30000" dirty="0"/>
              <a:t>3</a:t>
            </a:r>
            <a:r>
              <a:rPr lang="en-US" sz="3600" dirty="0"/>
              <a:t> = 7.48 gal</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dirty="0"/>
              <a:t>Your turn: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a:t>
            </a:r>
            <a:r>
              <a:rPr kumimoji="0" lang="en-US" sz="3200" b="0" i="0" u="none" strike="noStrike" kern="1200" cap="none" spc="0" normalizeH="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 ft</a:t>
            </a:r>
            <a:r>
              <a:rPr kumimoji="0" lang="en-US" sz="32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46 ft</a:t>
            </a:r>
            <a:r>
              <a:rPr kumimoji="0" lang="en-US" sz="32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lang="en-US" sz="3200" dirty="0">
                <a:solidFill>
                  <a:prstClr val="black"/>
                </a:solidFill>
                <a:latin typeface="Cambria Math" panose="02040503050406030204" pitchFamily="18" charset="0"/>
                <a:ea typeface="Cambria Math" panose="02040503050406030204" pitchFamily="18" charset="0"/>
              </a:rPr>
              <a:t>    </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7.48gal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344 gal</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F135293-475C-4467-8C5F-D7045B53570D}"/>
              </a:ext>
            </a:extLst>
          </p:cNvPr>
          <p:cNvGrpSpPr/>
          <p:nvPr/>
        </p:nvGrpSpPr>
        <p:grpSpPr>
          <a:xfrm>
            <a:off x="601174" y="532633"/>
            <a:ext cx="533594" cy="771525"/>
            <a:chOff x="8191117" y="524946"/>
            <a:chExt cx="533594" cy="771525"/>
          </a:xfrm>
        </p:grpSpPr>
        <p:sp>
          <p:nvSpPr>
            <p:cNvPr id="21" name="Graphic 4" descr="Raised hand with solid fill">
              <a:extLst>
                <a:ext uri="{FF2B5EF4-FFF2-40B4-BE49-F238E27FC236}">
                  <a16:creationId xmlns:a16="http://schemas.microsoft.com/office/drawing/2014/main" id="{AC498CAD-C6FB-4E20-881F-C38F90BD3F4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22" name="TextBox 21">
              <a:extLst>
                <a:ext uri="{FF2B5EF4-FFF2-40B4-BE49-F238E27FC236}">
                  <a16:creationId xmlns:a16="http://schemas.microsoft.com/office/drawing/2014/main" id="{CD2959FD-E50A-4054-825E-A248E937081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6.1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53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344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466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Oval 1">
            <a:extLst>
              <a:ext uri="{FF2B5EF4-FFF2-40B4-BE49-F238E27FC236}">
                <a16:creationId xmlns:a16="http://schemas.microsoft.com/office/drawing/2014/main" id="{03BE2694-57DC-4A62-BCD7-7B65DF4A343D}"/>
              </a:ext>
            </a:extLst>
          </p:cNvPr>
          <p:cNvSpPr/>
          <p:nvPr/>
        </p:nvSpPr>
        <p:spPr>
          <a:xfrm>
            <a:off x="707626" y="4783985"/>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Tree>
    <p:extLst>
      <p:ext uri="{BB962C8B-B14F-4D97-AF65-F5344CB8AC3E}">
        <p14:creationId xmlns:p14="http://schemas.microsoft.com/office/powerpoint/2010/main" val="109070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stationary, envelope&#10;&#10;Description automatically generated">
            <a:extLst>
              <a:ext uri="{FF2B5EF4-FFF2-40B4-BE49-F238E27FC236}">
                <a16:creationId xmlns:a16="http://schemas.microsoft.com/office/drawing/2014/main" id="{CBC00AC5-34A3-45F6-AE8F-350CB49E12B2}"/>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370852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601175" y="1171676"/>
            <a:ext cx="11047086" cy="2412492"/>
          </a:xfrm>
        </p:spPr>
        <p:txBody>
          <a:bodyPr>
            <a:normAutofit fontScale="92500" lnSpcReduction="20000"/>
          </a:bodyPr>
          <a:lstStyle/>
          <a:p>
            <a:pPr marL="0" indent="0">
              <a:buNone/>
            </a:pPr>
            <a:r>
              <a:rPr lang="en-US" sz="3600" dirty="0"/>
              <a:t>To calculate your CT, you want to determine the volume of water after treatment and before your first customer, including water in mains that have a 1 ft diameter and are 860 ft long and a box shaped storage tank. You determine the below equation for calculating this. What is the volume in ft</a:t>
            </a:r>
            <a:r>
              <a:rPr lang="en-US" sz="3600" baseline="30000" dirty="0"/>
              <a:t>3</a:t>
            </a:r>
            <a:r>
              <a:rPr lang="en-US" sz="3600" dirty="0"/>
              <a:t>?</a:t>
            </a:r>
          </a:p>
          <a:p>
            <a:pPr marL="0" indent="0">
              <a:buNone/>
            </a:pPr>
            <a:r>
              <a:rPr lang="en-US" sz="3600" dirty="0">
                <a:latin typeface="Cambria Math" panose="02040503050406030204" pitchFamily="18" charset="0"/>
                <a:ea typeface="Cambria Math" panose="02040503050406030204" pitchFamily="18" charset="0"/>
              </a:rPr>
              <a:t>π (1ft/2)</a:t>
            </a:r>
            <a:r>
              <a:rPr lang="en-US" sz="3600" baseline="30000" dirty="0">
                <a:latin typeface="Cambria Math" panose="02040503050406030204" pitchFamily="18" charset="0"/>
                <a:ea typeface="Cambria Math" panose="02040503050406030204" pitchFamily="18" charset="0"/>
              </a:rPr>
              <a:t>2 </a:t>
            </a:r>
            <a:r>
              <a:rPr lang="en-US" sz="3600" dirty="0">
                <a:latin typeface="Cambria Math" panose="02040503050406030204" pitchFamily="18" charset="0"/>
                <a:ea typeface="Cambria Math" panose="02040503050406030204" pitchFamily="18" charset="0"/>
              </a:rPr>
              <a:t>(860ft) + (20ft)(15ft)(25ft) =</a:t>
            </a:r>
            <a:endParaRPr lang="en-US" sz="3600" dirty="0"/>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70128" y="136523"/>
            <a:ext cx="10515600" cy="1325563"/>
          </a:xfrm>
        </p:spPr>
        <p:txBody>
          <a:bodyPr>
            <a:normAutofit/>
          </a:bodyPr>
          <a:lstStyle/>
          <a:p>
            <a:r>
              <a:rPr lang="en-US" sz="5400" dirty="0"/>
              <a:t>Your turn: Order of Operations</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4663899" y="3551827"/>
            <a:ext cx="6521419"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8" name="TextBox 17">
            <a:extLst>
              <a:ext uri="{FF2B5EF4-FFF2-40B4-BE49-F238E27FC236}">
                <a16:creationId xmlns:a16="http://schemas.microsoft.com/office/drawing/2014/main" id="{70E9F555-7C4A-4F80-A4AE-3D08B047E23B}"/>
              </a:ext>
            </a:extLst>
          </p:cNvPr>
          <p:cNvSpPr txBox="1"/>
          <p:nvPr/>
        </p:nvSpPr>
        <p:spPr>
          <a:xfrm>
            <a:off x="4783369" y="3688595"/>
            <a:ext cx="760927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(1ft/2)</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(0.5ft)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(0.25ft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(0.785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(860ft) + (300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675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+ 7500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8180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grpSp>
        <p:nvGrpSpPr>
          <p:cNvPr id="20" name="Group 19">
            <a:extLst>
              <a:ext uri="{FF2B5EF4-FFF2-40B4-BE49-F238E27FC236}">
                <a16:creationId xmlns:a16="http://schemas.microsoft.com/office/drawing/2014/main" id="{9F135293-475C-4467-8C5F-D7045B53570D}"/>
              </a:ext>
            </a:extLst>
          </p:cNvPr>
          <p:cNvGrpSpPr/>
          <p:nvPr/>
        </p:nvGrpSpPr>
        <p:grpSpPr>
          <a:xfrm>
            <a:off x="657814" y="292876"/>
            <a:ext cx="533594" cy="771525"/>
            <a:chOff x="8191117" y="524946"/>
            <a:chExt cx="533594" cy="771525"/>
          </a:xfrm>
        </p:grpSpPr>
        <p:sp>
          <p:nvSpPr>
            <p:cNvPr id="21" name="Graphic 4" descr="Raised hand with solid fill">
              <a:extLst>
                <a:ext uri="{FF2B5EF4-FFF2-40B4-BE49-F238E27FC236}">
                  <a16:creationId xmlns:a16="http://schemas.microsoft.com/office/drawing/2014/main" id="{AC498CAD-C6FB-4E20-881F-C38F90BD3F4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2" name="TextBox 21">
              <a:extLst>
                <a:ext uri="{FF2B5EF4-FFF2-40B4-BE49-F238E27FC236}">
                  <a16:creationId xmlns:a16="http://schemas.microsoft.com/office/drawing/2014/main" id="{CD2959FD-E50A-4054-825E-A248E937081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923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8180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11,740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5,060,00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Oval 1">
            <a:extLst>
              <a:ext uri="{FF2B5EF4-FFF2-40B4-BE49-F238E27FC236}">
                <a16:creationId xmlns:a16="http://schemas.microsoft.com/office/drawing/2014/main" id="{03BE2694-57DC-4A62-BCD7-7B65DF4A343D}"/>
              </a:ext>
            </a:extLst>
          </p:cNvPr>
          <p:cNvSpPr/>
          <p:nvPr/>
        </p:nvSpPr>
        <p:spPr>
          <a:xfrm>
            <a:off x="768510" y="4297361"/>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Tree>
    <p:extLst>
      <p:ext uri="{BB962C8B-B14F-4D97-AF65-F5344CB8AC3E}">
        <p14:creationId xmlns:p14="http://schemas.microsoft.com/office/powerpoint/2010/main" val="270169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xEl>
                                              <p:pRg st="4" end="4"/>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8" grpId="0"/>
      <p:bldP spid="23" grpId="0"/>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3316D-3A8B-4E22-BA1F-D887A418E7CE}"/>
              </a:ext>
            </a:extLst>
          </p:cNvPr>
          <p:cNvSpPr>
            <a:spLocks noGrp="1"/>
          </p:cNvSpPr>
          <p:nvPr>
            <p:ph type="title"/>
          </p:nvPr>
        </p:nvSpPr>
        <p:spPr/>
        <p:txBody>
          <a:bodyPr/>
          <a:lstStyle/>
          <a:p>
            <a:r>
              <a:rPr lang="en-US" dirty="0"/>
              <a:t>Thanks for attending!</a:t>
            </a:r>
          </a:p>
        </p:txBody>
      </p:sp>
      <p:sp>
        <p:nvSpPr>
          <p:cNvPr id="5" name="Text Placeholder 4">
            <a:extLst>
              <a:ext uri="{FF2B5EF4-FFF2-40B4-BE49-F238E27FC236}">
                <a16:creationId xmlns:a16="http://schemas.microsoft.com/office/drawing/2014/main" id="{38F7E23B-3E11-40AB-9532-D01B3939C516}"/>
              </a:ext>
            </a:extLst>
          </p:cNvPr>
          <p:cNvSpPr>
            <a:spLocks noGrp="1"/>
          </p:cNvSpPr>
          <p:nvPr>
            <p:ph type="body" idx="1"/>
          </p:nvPr>
        </p:nvSpPr>
        <p:spPr>
          <a:xfrm>
            <a:off x="866929" y="2092300"/>
            <a:ext cx="4732359" cy="1500187"/>
          </a:xfrm>
        </p:spPr>
        <p:txBody>
          <a:bodyPr>
            <a:normAutofit fontScale="92500" lnSpcReduction="10000"/>
          </a:bodyPr>
          <a:lstStyle/>
          <a:p>
            <a:r>
              <a:rPr lang="en-US" dirty="0"/>
              <a:t>Next webinar in the series: </a:t>
            </a:r>
          </a:p>
          <a:p>
            <a:r>
              <a:rPr lang="en-US" b="1" dirty="0"/>
              <a:t>Wastewater Math pt. 2: Area, Volume, Pressure</a:t>
            </a:r>
          </a:p>
          <a:p>
            <a:r>
              <a:rPr lang="en-US" dirty="0"/>
              <a:t>August 5, 2025</a:t>
            </a:r>
          </a:p>
        </p:txBody>
      </p:sp>
      <p:sp>
        <p:nvSpPr>
          <p:cNvPr id="6" name="Text Placeholder 4">
            <a:extLst>
              <a:ext uri="{FF2B5EF4-FFF2-40B4-BE49-F238E27FC236}">
                <a16:creationId xmlns:a16="http://schemas.microsoft.com/office/drawing/2014/main" id="{ABD5822D-3AC7-4A8D-B2EE-8ED95AC6D079}"/>
              </a:ext>
            </a:extLst>
          </p:cNvPr>
          <p:cNvSpPr txBox="1">
            <a:spLocks/>
          </p:cNvSpPr>
          <p:nvPr/>
        </p:nvSpPr>
        <p:spPr>
          <a:xfrm>
            <a:off x="6821819" y="2092299"/>
            <a:ext cx="4258226"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Shannon Sloane Pepper</a:t>
            </a:r>
          </a:p>
          <a:p>
            <a:r>
              <a:rPr lang="en-US" dirty="0"/>
              <a:t>spepper@unm.edu</a:t>
            </a:r>
          </a:p>
        </p:txBody>
      </p:sp>
      <p:pic>
        <p:nvPicPr>
          <p:cNvPr id="7" name="Picture 6">
            <a:extLst>
              <a:ext uri="{FF2B5EF4-FFF2-40B4-BE49-F238E27FC236}">
                <a16:creationId xmlns:a16="http://schemas.microsoft.com/office/drawing/2014/main" id="{DE5043BD-1543-41DB-A622-D57A4CFEE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6421" y="565930"/>
            <a:ext cx="3350544" cy="1325563"/>
          </a:xfrm>
          <a:prstGeom prst="rect">
            <a:avLst/>
          </a:prstGeom>
        </p:spPr>
      </p:pic>
    </p:spTree>
    <p:extLst>
      <p:ext uri="{BB962C8B-B14F-4D97-AF65-F5344CB8AC3E}">
        <p14:creationId xmlns:p14="http://schemas.microsoft.com/office/powerpoint/2010/main" val="4041848891"/>
      </p:ext>
    </p:extLst>
  </p:cSld>
  <p:clrMapOvr>
    <a:masterClrMapping/>
  </p:clrMapOvr>
</p:sld>
</file>

<file path=ppt/theme/theme1.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QuestionData>
  <AllQuestions/>
</SessionQuestionData>
</file>

<file path=customXml/item2.xml><?xml version="1.0" encoding="utf-8"?>
<SessionAnswerData>
  <AllAnswers/>
</SessionAnswerData>
</file>

<file path=customXml/item3.xml><?xml version="1.0" encoding="utf-8"?>
<SessionResponseData/>
</file>

<file path=customXml/item4.xml><?xml version="1.0" encoding="utf-8"?>
<SessionRankData/>
</file>

<file path=customXml/item5.xml><?xml version="1.0" encoding="utf-8"?>
<SessionParticipantData/>
</file>

<file path=customXml/item6.xml><?xml version="1.0" encoding="utf-8"?>
<ParticipantInfoData/>
</file>

<file path=customXml/item7.xml><?xml version="1.0" encoding="utf-8"?>
<CustomFieldInfoData/>
</file>

<file path=customXml/item8.xml><?xml version="1.0" encoding="utf-8"?>
<SessionCloseEndedDescriptorsData/>
</file>

<file path=customXml/item9.xml><?xml version="1.0" encoding="utf-8"?>
<SessionGroupWeightData/>
</file>

<file path=customXml/item10.xml><?xml version="1.0" encoding="utf-8"?>
<SessionSlideDescriptorData/>
</file>

<file path=customXml/item11.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Vertical</charttype>
    <correctanswerindicator>Checkmark</correctanswerindicator>
    <countdownautoinsert>Yes</countdownautoinsert>
    <countdownseconds>10</countdownseconds>
    <countdownsound>TicToc.wav</countdownsound>
    <countdownstyle>Stopwatch</countdownstyle>
    <gridautoinsert>No</gridautoinsert>
    <gridfillstyle>Answered</gridfillstyle>
    <gridfillcolor>255,255,0</gridfillcolor>
    <chartmodel>3D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Circle</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0</teamscoringdecimalplaces>
    <teamidentificationitem/>
    <teamsleaderboard>5</teamsleaderboard>
    <teamname1/>
    <teamname2/>
    <teamname3/>
    <teamname4/>
    <teamname5/>
    <teamname6/>
    <teamname7/>
    <teamname8/>
    <teamname9/>
    <teamname10/>
    <showcontrolbar>Slides with EZ-VOTE Objects</showcontrolbar>
    <defaultcorrectpointvalue>100</defaultcorrectpointvalue>
    <defaultincorrectpointvalue>0</defaultincorrectpointvalue>
    <chartcolor1>187,224,227</chartcolor1>
    <chartcolor2>51,51,153</chartcolor2>
    <chartcolor3>0,153,153</chartcolor3>
    <chartcolor4>153,204,0</chartcolor4>
    <chartcolor5>128,128,128</chartcolor5>
    <chartcolor6>0,0,0</chartcolor6>
    <chartcolor7>0,102,204</chartcolor7>
    <chartcolor8>204,204,255</chartcolor8>
    <chartcolor9>255,0,0</chartcolor9>
    <chartcolor10>255,255,0</chartcolor10>
    <teamcolor1>187,224,227</teamcolor1>
    <teamcolor2>51,51,153</teamcolor2>
    <teamcolor3>0,153,153</teamcolor3>
    <teamcolor4>153,204,0</teamcolor4>
    <teamcolor5>128,128,128</teamcolor5>
    <teamcolor6>0,0,0</teamcolor6>
    <teamcolor7>0,102,204</teamcolor7>
    <teamcolor8>204,204,255</teamcolor8>
    <teamcolor9>255,0,0</teamcolor9>
    <teamcolor10>255,255,0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2.xml><?xml version="1.0" encoding="utf-8"?>
<SessionSlideSettingsData>
  <Settings/>
</SessionSlideSettingsData>
</file>

<file path=customXml/item13.xml><?xml version="1.0" encoding="utf-8"?>
<TeamNamesData>
  <TeamNames/>
</TeamNamesData>
</file>

<file path=customXml/item14.xml><?xml version="1.0" encoding="utf-8"?>
<SessionSlideMasterData>
  <SlideMaster/>
</SessionSlideMasterData>
</file>

<file path=customXml/item15.xml><?xml version="1.0" encoding="utf-8"?>
<SessionResponseGridSettings>
  <AllResponseGridSettings/>
</SessionResponseGridSettings>
</file>

<file path=customXml/item16.xml><?xml version="1.0" encoding="utf-8"?>
<TextingSlideData/>
</file>

<file path=customXml/item17.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8.xml><?xml version="1.0" encoding="utf-8"?>
<?mso-contentType ?>
<FormTemplates xmlns="http://schemas.microsoft.com/sharepoint/v3/contenttype/forms">
  <Display>DocumentLibraryForm</Display>
  <Edit>DocumentLibraryForm</Edit>
  <New>DocumentLibraryForm</New>
</FormTemplates>
</file>

<file path=customXml/item19.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B117DA4B-BEEF-4D4D-BEDE-C1E94A749F80}">
  <ds:schemaRefs/>
</ds:datastoreItem>
</file>

<file path=customXml/itemProps2.xml><?xml version="1.0" encoding="utf-8"?>
<ds:datastoreItem xmlns:ds="http://schemas.openxmlformats.org/officeDocument/2006/customXml" ds:itemID="{79B34D42-752D-4E9D-A954-F8FBF3288B50}">
  <ds:schemaRefs/>
</ds:datastoreItem>
</file>

<file path=customXml/itemProps3.xml><?xml version="1.0" encoding="utf-8"?>
<ds:datastoreItem xmlns:ds="http://schemas.openxmlformats.org/officeDocument/2006/customXml" ds:itemID="{6CCC3558-0997-4842-AE02-C8ACD118C1EC}">
  <ds:schemaRefs/>
</ds:datastoreItem>
</file>

<file path=customXml/itemProps4.xml><?xml version="1.0" encoding="utf-8"?>
<ds:datastoreItem xmlns:ds="http://schemas.openxmlformats.org/officeDocument/2006/customXml" ds:itemID="{9A597614-EDAE-46AD-9BEE-9BF0D6D8A923}">
  <ds:schemaRefs/>
</ds:datastoreItem>
</file>

<file path=customXml/itemProps5.xml><?xml version="1.0" encoding="utf-8"?>
<ds:datastoreItem xmlns:ds="http://schemas.openxmlformats.org/officeDocument/2006/customXml" ds:itemID="{F9539D8D-AFCF-4CB7-B5EB-A5EF56492FB4}">
  <ds:schemaRefs/>
</ds:datastoreItem>
</file>

<file path=customXml/itemProps6.xml><?xml version="1.0" encoding="utf-8"?>
<ds:datastoreItem xmlns:ds="http://schemas.openxmlformats.org/officeDocument/2006/customXml" ds:itemID="{E4EF305C-BD56-40DE-9034-0B1A1A03D49D}">
  <ds:schemaRefs/>
</ds:datastoreItem>
</file>

<file path=customXml/itemProps7.xml><?xml version="1.0" encoding="utf-8"?>
<ds:datastoreItem xmlns:ds="http://schemas.openxmlformats.org/officeDocument/2006/customXml" ds:itemID="{8CCEFECB-D9B4-4108-AD9D-22C9734DA7ED}">
  <ds:schemaRefs/>
</ds:datastoreItem>
</file>

<file path=customXml/itemProps8.xml><?xml version="1.0" encoding="utf-8"?>
<ds:datastoreItem xmlns:ds="http://schemas.openxmlformats.org/officeDocument/2006/customXml" ds:itemID="{DFEA3638-91E2-40C4-B542-B8EE4D248190}">
  <ds:schemaRefs/>
</ds:datastoreItem>
</file>

<file path=customXml/itemProps9.xml><?xml version="1.0" encoding="utf-8"?>
<ds:datastoreItem xmlns:ds="http://schemas.openxmlformats.org/officeDocument/2006/customXml" ds:itemID="{39AAFE7B-EBD2-406E-BFCF-12F7A944EAFB}">
  <ds:schemaRefs/>
</ds:datastoreItem>
</file>

<file path=customXml/itemProps10.xml><?xml version="1.0" encoding="utf-8"?>
<ds:datastoreItem xmlns:ds="http://schemas.openxmlformats.org/officeDocument/2006/customXml" ds:itemID="{78F3BD3D-71F5-4CAA-90D1-6FD6E8931A58}">
  <ds:schemaRefs/>
</ds:datastoreItem>
</file>

<file path=customXml/itemProps11.xml><?xml version="1.0" encoding="utf-8"?>
<ds:datastoreItem xmlns:ds="http://schemas.openxmlformats.org/officeDocument/2006/customXml" ds:itemID="{3650E660-198A-4FE9-8BA0-706D73C92CC0}">
  <ds:schemaRefs/>
</ds:datastoreItem>
</file>

<file path=customXml/itemProps12.xml><?xml version="1.0" encoding="utf-8"?>
<ds:datastoreItem xmlns:ds="http://schemas.openxmlformats.org/officeDocument/2006/customXml" ds:itemID="{D65CC860-23AF-4A15-BF53-88F2A5C9FE12}">
  <ds:schemaRefs/>
</ds:datastoreItem>
</file>

<file path=customXml/itemProps13.xml><?xml version="1.0" encoding="utf-8"?>
<ds:datastoreItem xmlns:ds="http://schemas.openxmlformats.org/officeDocument/2006/customXml" ds:itemID="{82E9BE2A-2DF7-4E52-A0BD-F1E035F6C4C8}">
  <ds:schemaRefs/>
</ds:datastoreItem>
</file>

<file path=customXml/itemProps14.xml><?xml version="1.0" encoding="utf-8"?>
<ds:datastoreItem xmlns:ds="http://schemas.openxmlformats.org/officeDocument/2006/customXml" ds:itemID="{DA00C7F3-7505-4594-9E9F-12082A40B3A7}">
  <ds:schemaRefs/>
</ds:datastoreItem>
</file>

<file path=customXml/itemProps15.xml><?xml version="1.0" encoding="utf-8"?>
<ds:datastoreItem xmlns:ds="http://schemas.openxmlformats.org/officeDocument/2006/customXml" ds:itemID="{6DC1443A-955E-477E-9D74-A8FA494EEAFD}">
  <ds:schemaRefs/>
</ds:datastoreItem>
</file>

<file path=customXml/itemProps16.xml><?xml version="1.0" encoding="utf-8"?>
<ds:datastoreItem xmlns:ds="http://schemas.openxmlformats.org/officeDocument/2006/customXml" ds:itemID="{7E88796C-E51E-4ECA-9683-EE76700DA6E6}">
  <ds:schemaRefs/>
</ds:datastoreItem>
</file>

<file path=customXml/itemProps17.xml><?xml version="1.0" encoding="utf-8"?>
<ds:datastoreItem xmlns:ds="http://schemas.openxmlformats.org/officeDocument/2006/customXml" ds:itemID="{B6A3089F-76EB-4522-B38B-4809241C22EC}"/>
</file>

<file path=customXml/itemProps18.xml><?xml version="1.0" encoding="utf-8"?>
<ds:datastoreItem xmlns:ds="http://schemas.openxmlformats.org/officeDocument/2006/customXml" ds:itemID="{831983AC-7002-4E26-9372-F8989F80A617}"/>
</file>

<file path=customXml/itemProps19.xml><?xml version="1.0" encoding="utf-8"?>
<ds:datastoreItem xmlns:ds="http://schemas.openxmlformats.org/officeDocument/2006/customXml" ds:itemID="{EB40657E-F841-4DE0-BC48-1E2A6968F795}"/>
</file>

<file path=docProps/app.xml><?xml version="1.0" encoding="utf-8"?>
<Properties xmlns="http://schemas.openxmlformats.org/officeDocument/2006/extended-properties" xmlns:vt="http://schemas.openxmlformats.org/officeDocument/2006/docPropsVTypes">
  <TotalTime>1831</TotalTime>
  <Words>2364</Words>
  <Application>Microsoft Office PowerPoint</Application>
  <PresentationFormat>Widescreen</PresentationFormat>
  <Paragraphs>455</Paragraphs>
  <Slides>40</Slides>
  <Notes>20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40</vt:i4>
      </vt:variant>
    </vt:vector>
  </HeadingPairs>
  <TitlesOfParts>
    <vt:vector size="54" baseType="lpstr">
      <vt:lpstr>Aptos</vt:lpstr>
      <vt:lpstr>Aptos Display</vt:lpstr>
      <vt:lpstr>Arial</vt:lpstr>
      <vt:lpstr>Calibri</vt:lpstr>
      <vt:lpstr>Calibri Light</vt:lpstr>
      <vt:lpstr>Cambria Math</vt:lpstr>
      <vt:lpstr>Helvetica</vt:lpstr>
      <vt:lpstr>Montserrat</vt:lpstr>
      <vt:lpstr>Raleway</vt:lpstr>
      <vt:lpstr>Times New Roman</vt:lpstr>
      <vt:lpstr>Wingdings</vt:lpstr>
      <vt:lpstr>4_Office Theme</vt:lpstr>
      <vt:lpstr>1_office theme</vt:lpstr>
      <vt:lpstr>5_Office Theme</vt:lpstr>
      <vt:lpstr>Basic Wastewater Math</vt:lpstr>
      <vt:lpstr>Shannon Sloane Pepper  Water Utility Trainer and Specialist  spepper@unm.edu</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Why is it important for wastewater operators to have a good understanding of math?</vt:lpstr>
      <vt:lpstr>Today’s math topics</vt:lpstr>
      <vt:lpstr>What would you say is your wastewater math proficiency?</vt:lpstr>
      <vt:lpstr>What is an Equation?</vt:lpstr>
      <vt:lpstr>Order of Operations</vt:lpstr>
      <vt:lpstr>Example      (Please Excuse My Dear Aunt Sally)</vt:lpstr>
      <vt:lpstr>PowerPoint Presentation</vt:lpstr>
      <vt:lpstr>Solving for the Unknown and Rearranging Equations, aka Algebra</vt:lpstr>
      <vt:lpstr>Solving for x Addition and Subtraction</vt:lpstr>
      <vt:lpstr>Solving for x Addition and Subtraction Practice</vt:lpstr>
      <vt:lpstr>Solving for x Multiplication and Division</vt:lpstr>
      <vt:lpstr>Solving for x Multiplication and Division Practice</vt:lpstr>
      <vt:lpstr>PowerPoint Presentation</vt:lpstr>
      <vt:lpstr>PowerPoint Presentation</vt:lpstr>
      <vt:lpstr>PowerPoint Presentation</vt:lpstr>
      <vt:lpstr>Fractions and Decimals</vt:lpstr>
      <vt:lpstr> % Percentage: just another fraction   Per cent; parts per hundred</vt:lpstr>
      <vt:lpstr>Converting Percents into Decimals</vt:lpstr>
      <vt:lpstr>Converting Decimals into Percents</vt:lpstr>
      <vt:lpstr>Changing Between Percents and Decimals Practice</vt:lpstr>
      <vt:lpstr>Rounding</vt:lpstr>
      <vt:lpstr>Units</vt:lpstr>
      <vt:lpstr>PowerPoint Presentation</vt:lpstr>
      <vt:lpstr>PowerPoint Presentation</vt:lpstr>
      <vt:lpstr>Conversions</vt:lpstr>
      <vt:lpstr>ABC Formula Sheet Abbreviations and Conversion factors</vt:lpstr>
      <vt:lpstr>How do we use conversion factors?</vt:lpstr>
      <vt:lpstr>Example of unit conversion</vt:lpstr>
      <vt:lpstr>Your turn: Unit Conversion</vt:lpstr>
      <vt:lpstr>Your turn: Order of Operations</vt:lpstr>
      <vt:lpstr>PowerPoint Presentation</vt:lpstr>
      <vt:lpstr>Thanks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Wastewater Math</dc:title>
  <dc:creator>Shannon Sloane Pepper</dc:creator>
  <cp:lastModifiedBy>Shannon Sloane Pepper</cp:lastModifiedBy>
  <cp:revision>11</cp:revision>
  <dcterms:created xsi:type="dcterms:W3CDTF">2025-07-08T21:54:14Z</dcterms:created>
  <dcterms:modified xsi:type="dcterms:W3CDTF">2025-07-22T23:10:29Z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ID">
    <vt:lpwstr>23785c18fd77454ea6523a322489c6d6</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IsExistingPresentation">
    <vt:lpwstr>Yes</vt:lpwstr>
  </property>
  <property fmtid="{D5CDD505-2E9C-101B-9397-08002B2CF9AE}" pid="6" name="MediaServiceImageTags">
    <vt:lpwstr/>
  </property>
</Properties>
</file>